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4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9" r:id="rId1"/>
    <p:sldMasterId id="2147483691" r:id="rId2"/>
    <p:sldMasterId id="2147483684" r:id="rId3"/>
    <p:sldMasterId id="2147483686" r:id="rId4"/>
    <p:sldMasterId id="2147483701" r:id="rId5"/>
  </p:sldMasterIdLst>
  <p:notesMasterIdLst>
    <p:notesMasterId r:id="rId26"/>
  </p:notesMasterIdLst>
  <p:sldIdLst>
    <p:sldId id="1439" r:id="rId6"/>
    <p:sldId id="1396" r:id="rId7"/>
    <p:sldId id="1398" r:id="rId8"/>
    <p:sldId id="1399" r:id="rId9"/>
    <p:sldId id="1431" r:id="rId10"/>
    <p:sldId id="1432" r:id="rId11"/>
    <p:sldId id="1434" r:id="rId12"/>
    <p:sldId id="1433" r:id="rId13"/>
    <p:sldId id="1423" r:id="rId14"/>
    <p:sldId id="1424" r:id="rId15"/>
    <p:sldId id="1403" r:id="rId16"/>
    <p:sldId id="1425" r:id="rId17"/>
    <p:sldId id="1426" r:id="rId18"/>
    <p:sldId id="1427" r:id="rId19"/>
    <p:sldId id="1428" r:id="rId20"/>
    <p:sldId id="1404" r:id="rId21"/>
    <p:sldId id="1406" r:id="rId22"/>
    <p:sldId id="1429" r:id="rId23"/>
    <p:sldId id="1430" r:id="rId24"/>
    <p:sldId id="442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ain Content" id="{5973D931-3BAC-4F30-9C16-B7461F574E40}">
          <p14:sldIdLst>
            <p14:sldId id="1439"/>
            <p14:sldId id="1396"/>
            <p14:sldId id="1398"/>
            <p14:sldId id="1399"/>
            <p14:sldId id="1431"/>
            <p14:sldId id="1432"/>
            <p14:sldId id="1434"/>
            <p14:sldId id="1433"/>
            <p14:sldId id="1423"/>
            <p14:sldId id="1424"/>
            <p14:sldId id="1403"/>
            <p14:sldId id="1425"/>
            <p14:sldId id="1426"/>
            <p14:sldId id="1427"/>
            <p14:sldId id="1428"/>
            <p14:sldId id="1404"/>
            <p14:sldId id="1406"/>
            <p14:sldId id="1429"/>
            <p14:sldId id="1430"/>
            <p14:sldId id="442"/>
          </p14:sldIdLst>
        </p14:section>
        <p14:section name="Appendix: Image Descriptions for Unsighted Students" id="{9E859B0B-078E-463E-89A6-21C20DD280C4}">
          <p14:sldIdLst/>
        </p14:section>
      </p14:sectionLst>
    </p:ext>
    <p:ext uri="{EFAFB233-063F-42B5-8137-9DF3F51BA10A}">
      <p15:sldGuideLst xmlns:p15="http://schemas.microsoft.com/office/powerpoint/2012/main">
        <p15:guide id="2" pos="442" userDrawn="1">
          <p15:clr>
            <a:srgbClr val="A4A3A4"/>
          </p15:clr>
        </p15:guide>
        <p15:guide id="3" orient="horz" pos="2208" userDrawn="1">
          <p15:clr>
            <a:srgbClr val="A4A3A4"/>
          </p15:clr>
        </p15:guide>
        <p15:guide id="4" pos="5664" userDrawn="1">
          <p15:clr>
            <a:srgbClr val="A4A3A4"/>
          </p15:clr>
        </p15:guide>
        <p15:guide id="6" orient="horz" pos="686" userDrawn="1">
          <p15:clr>
            <a:srgbClr val="A4A3A4"/>
          </p15:clr>
        </p15:guide>
        <p15:guide id="7" orient="horz" pos="119" userDrawn="1">
          <p15:clr>
            <a:srgbClr val="A4A3A4"/>
          </p15:clr>
        </p15:guide>
        <p15:guide id="8" orient="horz" pos="799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iporen, Laura" initials="CL" lastIdx="4" clrIdx="0">
    <p:extLst>
      <p:ext uri="{19B8F6BF-5375-455C-9EA6-DF929625EA0E}">
        <p15:presenceInfo xmlns:p15="http://schemas.microsoft.com/office/powerpoint/2012/main" userId="S-1-5-21-1645522239-1123561945-839522115-1006658" providerId="AD"/>
      </p:ext>
    </p:extLst>
  </p:cmAuthor>
  <p:cmAuthor id="2" name="Ciporen, Laura" initials="CL [2]" lastIdx="2" clrIdx="1">
    <p:extLst>
      <p:ext uri="{19B8F6BF-5375-455C-9EA6-DF929625EA0E}">
        <p15:presenceInfo xmlns:p15="http://schemas.microsoft.com/office/powerpoint/2012/main" userId="S::laura.ciporen@mheducation.com::567f631f-0624-4179-9d16-569ddce48823" providerId="AD"/>
      </p:ext>
    </p:extLst>
  </p:cmAuthor>
  <p:cmAuthor id="3" name="1769" initials="1" lastIdx="2" clrIdx="2">
    <p:extLst>
      <p:ext uri="{19B8F6BF-5375-455C-9EA6-DF929625EA0E}">
        <p15:presenceInfo xmlns:p15="http://schemas.microsoft.com/office/powerpoint/2012/main" userId="1769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DEDE"/>
    <a:srgbClr val="002060"/>
    <a:srgbClr val="008000"/>
    <a:srgbClr val="A9131A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41" autoAdjust="0"/>
    <p:restoredTop sz="90476" autoAdjust="0"/>
  </p:normalViewPr>
  <p:slideViewPr>
    <p:cSldViewPr snapToGrid="0" showGuides="1">
      <p:cViewPr varScale="1">
        <p:scale>
          <a:sx n="71" d="100"/>
          <a:sy n="71" d="100"/>
        </p:scale>
        <p:origin x="1886" y="53"/>
      </p:cViewPr>
      <p:guideLst>
        <p:guide pos="442"/>
        <p:guide orient="horz" pos="2208"/>
        <p:guide pos="5664"/>
        <p:guide orient="horz" pos="686"/>
        <p:guide orient="horz" pos="119"/>
        <p:guide orient="horz" pos="79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66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0C1A02-B94D-44D6-8AA3-0DD14C84C13F}" type="datetimeFigureOut">
              <a:rPr lang="en-US" smtClean="0"/>
              <a:t>3/14/2025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9E8D09-9492-4554-9C8F-456CB81F32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171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9E8D09-9492-4554-9C8F-456CB81F32A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8703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a.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Interval </a:t>
            </a:r>
          </a:p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b.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Ratio </a:t>
            </a:r>
          </a:p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c.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Nominal </a:t>
            </a:r>
          </a:p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d.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Nominal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e.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Ordinal </a:t>
            </a:r>
          </a:p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f.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Ratio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9E8D09-9492-4554-9C8F-456CB81F32A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802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	Discrete		    Continuous</a:t>
            </a:r>
          </a:p>
          <a:p>
            <a:r>
              <a:rPr lang="en-US" dirty="0"/>
              <a:t>Qualitative	b.</a:t>
            </a:r>
            <a:r>
              <a:rPr lang="en-US" baseline="0" dirty="0"/>
              <a:t> Gender</a:t>
            </a:r>
          </a:p>
          <a:p>
            <a:r>
              <a:rPr lang="en-US" baseline="0" dirty="0"/>
              <a:t>	c. Soft drink preference</a:t>
            </a:r>
          </a:p>
          <a:p>
            <a:r>
              <a:rPr lang="en-US" baseline="0" dirty="0"/>
              <a:t>	g. Student rank in class</a:t>
            </a:r>
          </a:p>
          <a:p>
            <a:r>
              <a:rPr lang="en-US" baseline="0" dirty="0"/>
              <a:t>	h. Rating of a finance professor</a:t>
            </a:r>
          </a:p>
          <a:p>
            <a:endParaRPr lang="en-US" baseline="0" dirty="0"/>
          </a:p>
          <a:p>
            <a:r>
              <a:rPr lang="en-US" baseline="0" dirty="0"/>
              <a:t>Quantitative	c. Sales volume of MPS players  a. Salary</a:t>
            </a:r>
          </a:p>
          <a:p>
            <a:r>
              <a:rPr lang="en-US" baseline="0" dirty="0"/>
              <a:t>	f. SAT Scores		    e. Temperature</a:t>
            </a:r>
          </a:p>
          <a:p>
            <a:r>
              <a:rPr lang="en-US" baseline="0" dirty="0"/>
              <a:t>	</a:t>
            </a:r>
            <a:r>
              <a:rPr lang="en-US" baseline="0" dirty="0" err="1"/>
              <a:t>i</a:t>
            </a:r>
            <a:r>
              <a:rPr lang="en-US" baseline="0" dirty="0"/>
              <a:t>. Number of home computers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9E8D09-9492-4554-9C8F-456CB81F32A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1722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9A7A27-C7DA-4E20-8877-F9D8D7F6195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7414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W/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MHE Official Background, fixed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46105" y="2099014"/>
            <a:ext cx="3863458" cy="3863458"/>
            <a:chOff x="331115" y="2099014"/>
            <a:chExt cx="3863458" cy="3863458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D9DDEA9-6897-2B48-BA6A-9075880AA615}"/>
                </a:ext>
              </a:extLst>
            </p:cNvPr>
            <p:cNvSpPr/>
            <p:nvPr userDrawn="1"/>
          </p:nvSpPr>
          <p:spPr>
            <a:xfrm>
              <a:off x="331115" y="2099014"/>
              <a:ext cx="3863458" cy="3863458"/>
            </a:xfrm>
            <a:prstGeom prst="rect">
              <a:avLst/>
            </a:prstGeom>
            <a:solidFill>
              <a:srgbClr val="720F11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AD1ADE-6D88-5C48-9EEF-7E081C733011}"/>
                </a:ext>
              </a:extLst>
            </p:cNvPr>
            <p:cNvSpPr/>
            <p:nvPr userDrawn="1"/>
          </p:nvSpPr>
          <p:spPr>
            <a:xfrm>
              <a:off x="467612" y="2368353"/>
              <a:ext cx="3457621" cy="3457621"/>
            </a:xfrm>
            <a:prstGeom prst="rect">
              <a:avLst/>
            </a:prstGeom>
            <a:solidFill>
              <a:srgbClr val="9F2241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FE6DE48-1064-2849-AF2D-2E29711B1885}"/>
                </a:ext>
              </a:extLst>
            </p:cNvPr>
            <p:cNvSpPr/>
            <p:nvPr userDrawn="1"/>
          </p:nvSpPr>
          <p:spPr>
            <a:xfrm>
              <a:off x="599258" y="2898475"/>
              <a:ext cx="2793799" cy="2792652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" name="Title"/>
          <p:cNvSpPr>
            <a:spLocks noGrp="1"/>
          </p:cNvSpPr>
          <p:nvPr>
            <p:ph type="ctrTitle" hasCustomPrompt="1"/>
          </p:nvPr>
        </p:nvSpPr>
        <p:spPr>
          <a:xfrm>
            <a:off x="621792" y="3140014"/>
            <a:ext cx="2788920" cy="1157665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2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8" name="Subtitle"/>
          <p:cNvSpPr>
            <a:spLocks noGrp="1"/>
          </p:cNvSpPr>
          <p:nvPr>
            <p:ph type="subTitle" idx="1" hasCustomPrompt="1"/>
          </p:nvPr>
        </p:nvSpPr>
        <p:spPr>
          <a:xfrm>
            <a:off x="621792" y="4261103"/>
            <a:ext cx="2788920" cy="61282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Presentation Subtitle</a:t>
            </a:r>
          </a:p>
        </p:txBody>
      </p:sp>
      <p:cxnSp>
        <p:nvCxnSpPr>
          <p:cNvPr id="9" name="MHE line separating subtitles from text">
            <a:extLst>
              <a:ext uri="{FF2B5EF4-FFF2-40B4-BE49-F238E27FC236}">
                <a16:creationId xmlns:a16="http://schemas.microsoft.com/office/drawing/2014/main" id="{EC86C884-D766-9149-B40E-B86A943DE6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13232" y="4919472"/>
            <a:ext cx="2532888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"/>
          <p:cNvSpPr>
            <a:spLocks noGrp="1"/>
          </p:cNvSpPr>
          <p:nvPr>
            <p:ph type="body" sz="quarter" idx="10" hasCustomPrompt="1"/>
          </p:nvPr>
        </p:nvSpPr>
        <p:spPr>
          <a:xfrm>
            <a:off x="621792" y="5093208"/>
            <a:ext cx="2788920" cy="576185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200" b="1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Extra Text</a:t>
            </a:r>
          </a:p>
        </p:txBody>
      </p:sp>
      <p:sp>
        <p:nvSpPr>
          <p:cNvPr id="3" name="Cover Placeholder">
            <a:extLst>
              <a:ext uri="{FF2B5EF4-FFF2-40B4-BE49-F238E27FC236}">
                <a16:creationId xmlns:a16="http://schemas.microsoft.com/office/drawing/2014/main" id="{67C61915-1FDF-4DF1-95F4-8BAC894B4DC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572000" y="1450229"/>
            <a:ext cx="4229100" cy="497645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Optional: Include Cover Here</a:t>
            </a:r>
          </a:p>
        </p:txBody>
      </p:sp>
      <p:sp>
        <p:nvSpPr>
          <p:cNvPr id="2" name="Long Copyright">
            <a:extLst>
              <a:ext uri="{FF2B5EF4-FFF2-40B4-BE49-F238E27FC236}">
                <a16:creationId xmlns:a16="http://schemas.microsoft.com/office/drawing/2014/main" id="{8AC4EEC4-5547-4185-92E7-A6CAF888043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0" y="6478438"/>
            <a:ext cx="9144000" cy="374266"/>
          </a:xfrm>
        </p:spPr>
        <p:txBody>
          <a:bodyPr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457200">
              <a:spcBef>
                <a:spcPct val="20000"/>
              </a:spcBef>
              <a:defRPr/>
            </a:pPr>
            <a:r>
              <a:rPr lang="en-US" dirty="0"/>
              <a:t>© &lt; add the year&gt; McGraw Hill. All rights reserved. Authorized only for instructor use in the classroom.</a:t>
            </a:r>
          </a:p>
          <a:p>
            <a:pPr defTabSz="457200">
              <a:spcBef>
                <a:spcPct val="20000"/>
              </a:spcBef>
              <a:defRPr/>
            </a:pPr>
            <a:r>
              <a:rPr lang="en-US" dirty="0"/>
              <a:t>No reproduction or further distribution permitted without the prior written consent of McGraw Hill.</a:t>
            </a:r>
          </a:p>
        </p:txBody>
      </p:sp>
    </p:spTree>
    <p:extLst>
      <p:ext uri="{BB962C8B-B14F-4D97-AF65-F5344CB8AC3E}">
        <p14:creationId xmlns:p14="http://schemas.microsoft.com/office/powerpoint/2010/main" val="10016559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57">
          <p15:clr>
            <a:srgbClr val="FBAE40"/>
          </p15:clr>
        </p15:guide>
        <p15:guide id="2" orient="horz" pos="410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ne Main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A4407840-F6A4-4638-BB2F-9FBAA1A814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32364" y="304800"/>
            <a:ext cx="6168736" cy="678611"/>
          </a:xfrm>
          <a:prstGeom prst="rect">
            <a:avLst/>
          </a:prstGeom>
        </p:spPr>
        <p:txBody>
          <a:bodyPr anchor="ctr"/>
          <a:lstStyle>
            <a:lvl1pPr>
              <a:defRPr sz="2400"/>
            </a:lvl1pPr>
          </a:lstStyle>
          <a:p>
            <a:r>
              <a:rPr lang="en-US" dirty="0"/>
              <a:t>Slide Title</a:t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D13536C2-DC17-4031-9948-17E37EF9911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42900" y="1276709"/>
            <a:ext cx="8458200" cy="4971691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 marL="292608" indent="-292608">
              <a:spcBef>
                <a:spcPts val="1000"/>
              </a:spcBef>
              <a:spcAft>
                <a:spcPts val="0"/>
              </a:spcAft>
              <a:defRPr/>
            </a:lvl2pPr>
          </a:lstStyle>
          <a:p>
            <a:pPr lvl="0"/>
            <a:r>
              <a:rPr lang="en-US" dirty="0"/>
              <a:t>Slide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Appendix Link">
            <a:extLst>
              <a:ext uri="{FF2B5EF4-FFF2-40B4-BE49-F238E27FC236}">
                <a16:creationId xmlns:a16="http://schemas.microsoft.com/office/drawing/2014/main" id="{24E3FC7A-8095-4466-BF43-4B6D04A5D8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69347" y="6324600"/>
            <a:ext cx="2405307" cy="190500"/>
          </a:xfrm>
        </p:spPr>
        <p:txBody>
          <a:bodyPr anchor="b">
            <a:noAutofit/>
          </a:bodyPr>
          <a:lstStyle>
            <a:lvl1pPr algn="ctr">
              <a:defRPr sz="900"/>
            </a:lvl1pPr>
          </a:lstStyle>
          <a:p>
            <a:pPr lvl="0"/>
            <a:r>
              <a:rPr lang="en-US" dirty="0"/>
              <a:t>Add text alternative link, if needed.</a:t>
            </a:r>
          </a:p>
        </p:txBody>
      </p:sp>
      <p:sp>
        <p:nvSpPr>
          <p:cNvPr id="9" name="Image Credit">
            <a:extLst>
              <a:ext uri="{FF2B5EF4-FFF2-40B4-BE49-F238E27FC236}">
                <a16:creationId xmlns:a16="http://schemas.microsoft.com/office/drawing/2014/main" id="{29651301-3A88-4CBC-9B7F-A569599DC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62099" y="6684963"/>
            <a:ext cx="6972301" cy="173037"/>
          </a:xfrm>
        </p:spPr>
        <p:txBody>
          <a:bodyPr anchor="ctr">
            <a:noAutofit/>
          </a:bodyPr>
          <a:lstStyle>
            <a:lvl1pPr algn="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algn="r">
              <a:defRPr sz="900"/>
            </a:lvl2pPr>
            <a:lvl3pPr algn="r">
              <a:defRPr sz="900"/>
            </a:lvl3pPr>
            <a:lvl4pPr algn="r">
              <a:defRPr sz="900"/>
            </a:lvl4pPr>
            <a:lvl5pPr algn="r">
              <a:defRPr sz="900"/>
            </a:lvl5pPr>
          </a:lstStyle>
          <a:p>
            <a:pPr lvl="0"/>
            <a:r>
              <a:rPr lang="en-US" dirty="0"/>
              <a:t>Insert Image Credit Here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745DF60F-BF33-428F-883B-9C19F83780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26412" y="6673531"/>
            <a:ext cx="355840" cy="161396"/>
          </a:xfrm>
          <a:prstGeom prst="rect">
            <a:avLst/>
          </a:prstGeom>
        </p:spPr>
        <p:txBody>
          <a:bodyPr/>
          <a:lstStyle/>
          <a:p>
            <a:fld id="{68151E55-6873-49E2-B8D5-2F265E6F1973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Adapting to Change logo.">
            <a:extLst>
              <a:ext uri="{FF2B5EF4-FFF2-40B4-BE49-F238E27FC236}">
                <a16:creationId xmlns:a16="http://schemas.microsoft.com/office/drawing/2014/main" id="{A0A183BC-7319-45B8-B0D2-D92CDB1440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420" y="207110"/>
            <a:ext cx="2472744" cy="824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7931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360">
          <p15:clr>
            <a:srgbClr val="FBAE40"/>
          </p15:clr>
        </p15:guide>
        <p15:guide id="3" pos="264">
          <p15:clr>
            <a:srgbClr val="FBAE40"/>
          </p15:clr>
        </p15:guide>
        <p15:guide id="4" orient="horz" pos="216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One Main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A4407840-F6A4-4638-BB2F-9FBAA1A814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32364" y="304800"/>
            <a:ext cx="6168736" cy="678611"/>
          </a:xfrm>
          <a:prstGeom prst="rect">
            <a:avLst/>
          </a:prstGeom>
        </p:spPr>
        <p:txBody>
          <a:bodyPr anchor="ctr"/>
          <a:lstStyle>
            <a:lvl1pPr>
              <a:defRPr sz="2400"/>
            </a:lvl1pPr>
          </a:lstStyle>
          <a:p>
            <a:r>
              <a:rPr lang="en-US" dirty="0"/>
              <a:t>Slide Title</a:t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D13536C2-DC17-4031-9948-17E37EF9911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42900" y="1276709"/>
            <a:ext cx="8458200" cy="2886217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 marL="292608" indent="-292608">
              <a:spcBef>
                <a:spcPts val="1000"/>
              </a:spcBef>
              <a:spcAft>
                <a:spcPts val="0"/>
              </a:spcAft>
              <a:defRPr/>
            </a:lvl2pPr>
          </a:lstStyle>
          <a:p>
            <a:pPr lvl="0"/>
            <a:r>
              <a:rPr lang="en-US" dirty="0"/>
              <a:t>Slide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DFC2A6F8-97FC-43BF-92B6-FFCCF20D98D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42900" y="4275652"/>
            <a:ext cx="8458200" cy="1971327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 marL="292608" indent="-292608">
              <a:spcBef>
                <a:spcPts val="1000"/>
              </a:spcBef>
              <a:spcAft>
                <a:spcPts val="0"/>
              </a:spcAft>
              <a:defRPr/>
            </a:lvl2pPr>
          </a:lstStyle>
          <a:p>
            <a:pPr lvl="0"/>
            <a:r>
              <a:rPr lang="en-US" dirty="0"/>
              <a:t>Slide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Appendix Link">
            <a:extLst>
              <a:ext uri="{FF2B5EF4-FFF2-40B4-BE49-F238E27FC236}">
                <a16:creationId xmlns:a16="http://schemas.microsoft.com/office/drawing/2014/main" id="{24E3FC7A-8095-4466-BF43-4B6D04A5D8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69347" y="6324600"/>
            <a:ext cx="2405307" cy="190500"/>
          </a:xfrm>
        </p:spPr>
        <p:txBody>
          <a:bodyPr anchor="b">
            <a:noAutofit/>
          </a:bodyPr>
          <a:lstStyle>
            <a:lvl1pPr algn="ctr">
              <a:defRPr sz="900"/>
            </a:lvl1pPr>
          </a:lstStyle>
          <a:p>
            <a:pPr lvl="0"/>
            <a:r>
              <a:rPr lang="en-US" dirty="0"/>
              <a:t>Add text alternative link, if needed.</a:t>
            </a:r>
          </a:p>
        </p:txBody>
      </p:sp>
      <p:sp>
        <p:nvSpPr>
          <p:cNvPr id="9" name="Image Credit">
            <a:extLst>
              <a:ext uri="{FF2B5EF4-FFF2-40B4-BE49-F238E27FC236}">
                <a16:creationId xmlns:a16="http://schemas.microsoft.com/office/drawing/2014/main" id="{29651301-3A88-4CBC-9B7F-A569599DC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62099" y="6684963"/>
            <a:ext cx="6972301" cy="173037"/>
          </a:xfrm>
        </p:spPr>
        <p:txBody>
          <a:bodyPr anchor="ctr">
            <a:noAutofit/>
          </a:bodyPr>
          <a:lstStyle>
            <a:lvl1pPr algn="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algn="r">
              <a:defRPr sz="900"/>
            </a:lvl2pPr>
            <a:lvl3pPr algn="r">
              <a:defRPr sz="900"/>
            </a:lvl3pPr>
            <a:lvl4pPr algn="r">
              <a:defRPr sz="900"/>
            </a:lvl4pPr>
            <a:lvl5pPr algn="r">
              <a:defRPr sz="900"/>
            </a:lvl5pPr>
          </a:lstStyle>
          <a:p>
            <a:pPr lvl="0"/>
            <a:r>
              <a:rPr lang="en-US" dirty="0"/>
              <a:t>Insert Image Credit Here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745DF60F-BF33-428F-883B-9C19F83780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26412" y="6673531"/>
            <a:ext cx="355840" cy="161396"/>
          </a:xfrm>
          <a:prstGeom prst="rect">
            <a:avLst/>
          </a:prstGeom>
        </p:spPr>
        <p:txBody>
          <a:bodyPr/>
          <a:lstStyle/>
          <a:p>
            <a:fld id="{68151E55-6873-49E2-B8D5-2F265E6F1973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Adapting to Change logo.">
            <a:extLst>
              <a:ext uri="{FF2B5EF4-FFF2-40B4-BE49-F238E27FC236}">
                <a16:creationId xmlns:a16="http://schemas.microsoft.com/office/drawing/2014/main" id="{A0A183BC-7319-45B8-B0D2-D92CDB1440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420" y="207110"/>
            <a:ext cx="2472744" cy="824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2229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360">
          <p15:clr>
            <a:srgbClr val="FBAE40"/>
          </p15:clr>
        </p15:guide>
        <p15:guide id="3" pos="264">
          <p15:clr>
            <a:srgbClr val="FBAE40"/>
          </p15:clr>
        </p15:guide>
        <p15:guide id="4" orient="horz" pos="216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One Main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A4407840-F6A4-4638-BB2F-9FBAA1A814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32364" y="304800"/>
            <a:ext cx="6168736" cy="678611"/>
          </a:xfrm>
          <a:prstGeom prst="rect">
            <a:avLst/>
          </a:prstGeom>
        </p:spPr>
        <p:txBody>
          <a:bodyPr anchor="ctr"/>
          <a:lstStyle>
            <a:lvl1pPr>
              <a:defRPr sz="2400"/>
            </a:lvl1pPr>
          </a:lstStyle>
          <a:p>
            <a:r>
              <a:rPr lang="en-US" dirty="0"/>
              <a:t>Slide Title</a:t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D13536C2-DC17-4031-9948-17E37EF9911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42900" y="1276709"/>
            <a:ext cx="8458200" cy="4971691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 marL="292608" indent="-292608">
              <a:spcBef>
                <a:spcPts val="1000"/>
              </a:spcBef>
              <a:spcAft>
                <a:spcPts val="0"/>
              </a:spcAft>
              <a:defRPr/>
            </a:lvl2pPr>
          </a:lstStyle>
          <a:p>
            <a:pPr lvl="0"/>
            <a:r>
              <a:rPr lang="en-US" dirty="0"/>
              <a:t>Slide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Appendix Link">
            <a:extLst>
              <a:ext uri="{FF2B5EF4-FFF2-40B4-BE49-F238E27FC236}">
                <a16:creationId xmlns:a16="http://schemas.microsoft.com/office/drawing/2014/main" id="{24E3FC7A-8095-4466-BF43-4B6D04A5D8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69347" y="6324600"/>
            <a:ext cx="2405307" cy="190500"/>
          </a:xfrm>
        </p:spPr>
        <p:txBody>
          <a:bodyPr anchor="b">
            <a:noAutofit/>
          </a:bodyPr>
          <a:lstStyle>
            <a:lvl1pPr algn="ctr">
              <a:defRPr sz="900"/>
            </a:lvl1pPr>
          </a:lstStyle>
          <a:p>
            <a:pPr lvl="0"/>
            <a:r>
              <a:rPr lang="en-US" dirty="0"/>
              <a:t>Add text alternative link, if needed.</a:t>
            </a:r>
          </a:p>
        </p:txBody>
      </p:sp>
      <p:sp>
        <p:nvSpPr>
          <p:cNvPr id="9" name="Image Credit">
            <a:extLst>
              <a:ext uri="{FF2B5EF4-FFF2-40B4-BE49-F238E27FC236}">
                <a16:creationId xmlns:a16="http://schemas.microsoft.com/office/drawing/2014/main" id="{29651301-3A88-4CBC-9B7F-A569599DC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62099" y="6684963"/>
            <a:ext cx="6972301" cy="173037"/>
          </a:xfrm>
        </p:spPr>
        <p:txBody>
          <a:bodyPr anchor="ctr">
            <a:noAutofit/>
          </a:bodyPr>
          <a:lstStyle>
            <a:lvl1pPr algn="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algn="r">
              <a:defRPr sz="900"/>
            </a:lvl2pPr>
            <a:lvl3pPr algn="r">
              <a:defRPr sz="900"/>
            </a:lvl3pPr>
            <a:lvl4pPr algn="r">
              <a:defRPr sz="900"/>
            </a:lvl4pPr>
            <a:lvl5pPr algn="r">
              <a:defRPr sz="900"/>
            </a:lvl5pPr>
          </a:lstStyle>
          <a:p>
            <a:pPr lvl="0"/>
            <a:r>
              <a:rPr lang="en-US" dirty="0"/>
              <a:t>Insert Image Credit Here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745DF60F-BF33-428F-883B-9C19F83780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26412" y="6673531"/>
            <a:ext cx="355840" cy="161396"/>
          </a:xfrm>
          <a:prstGeom prst="rect">
            <a:avLst/>
          </a:prstGeom>
        </p:spPr>
        <p:txBody>
          <a:bodyPr/>
          <a:lstStyle/>
          <a:p>
            <a:fld id="{68151E55-6873-49E2-B8D5-2F265E6F1973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11" descr="Reaching beyond our borders icon.">
            <a:extLst>
              <a:ext uri="{FF2B5EF4-FFF2-40B4-BE49-F238E27FC236}">
                <a16:creationId xmlns:a16="http://schemas.microsoft.com/office/drawing/2014/main" id="{6B5ACA4D-D63F-4493-A4F0-FFA2A58275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124" y="217261"/>
            <a:ext cx="2514600" cy="803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333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360">
          <p15:clr>
            <a:srgbClr val="FBAE40"/>
          </p15:clr>
        </p15:guide>
        <p15:guide id="3" pos="264">
          <p15:clr>
            <a:srgbClr val="FBAE40"/>
          </p15:clr>
        </p15:guide>
        <p15:guide id="4" orient="horz" pos="216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Horizontal Main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A4407840-F6A4-4638-BB2F-9FBAA1A814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900" y="192490"/>
            <a:ext cx="8458200" cy="903231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D13536C2-DC17-4031-9948-17E37EF9911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42900" y="1276709"/>
            <a:ext cx="8458200" cy="2838091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 marL="292608" indent="-292608">
              <a:spcBef>
                <a:spcPts val="1000"/>
              </a:spcBef>
              <a:spcAft>
                <a:spcPts val="0"/>
              </a:spcAft>
              <a:defRPr/>
            </a:lvl2pPr>
          </a:lstStyle>
          <a:p>
            <a:pPr lvl="0"/>
            <a:r>
              <a:rPr lang="en-US" dirty="0"/>
              <a:t>Slide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B2D170F-7AF9-40BB-A11B-08474DF5C3AA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42900" y="4343400"/>
            <a:ext cx="8458200" cy="1905000"/>
          </a:xfrm>
        </p:spPr>
        <p:txBody>
          <a:bodyPr/>
          <a:lstStyle>
            <a:lvl1pPr>
              <a:defRPr sz="2400"/>
            </a:lvl1pPr>
            <a:lvl2pPr marL="292608" indent="-292608">
              <a:spcBef>
                <a:spcPts val="1000"/>
              </a:spcBef>
              <a:spcAft>
                <a:spcPts val="0"/>
              </a:spcAft>
              <a:defRPr/>
            </a:lvl2pPr>
            <a:lvl4pPr marL="455613" indent="0">
              <a:buNone/>
              <a:defRPr/>
            </a:lvl4pPr>
          </a:lstStyle>
          <a:p>
            <a:pPr lvl="0"/>
            <a:r>
              <a:rPr lang="en-US" dirty="0"/>
              <a:t>Slide Content 2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Appendix Link">
            <a:extLst>
              <a:ext uri="{FF2B5EF4-FFF2-40B4-BE49-F238E27FC236}">
                <a16:creationId xmlns:a16="http://schemas.microsoft.com/office/drawing/2014/main" id="{24E3FC7A-8095-4466-BF43-4B6D04A5D8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69564" y="6324600"/>
            <a:ext cx="2404872" cy="190500"/>
          </a:xfrm>
        </p:spPr>
        <p:txBody>
          <a:bodyPr anchor="b">
            <a:noAutofit/>
          </a:bodyPr>
          <a:lstStyle>
            <a:lvl1pPr algn="ctr">
              <a:defRPr sz="900"/>
            </a:lvl1pPr>
          </a:lstStyle>
          <a:p>
            <a:pPr lvl="0"/>
            <a:r>
              <a:rPr lang="en-US" dirty="0"/>
              <a:t>Add text alternative link, if needed.</a:t>
            </a:r>
          </a:p>
        </p:txBody>
      </p:sp>
      <p:sp>
        <p:nvSpPr>
          <p:cNvPr id="9" name="Image Credit">
            <a:extLst>
              <a:ext uri="{FF2B5EF4-FFF2-40B4-BE49-F238E27FC236}">
                <a16:creationId xmlns:a16="http://schemas.microsoft.com/office/drawing/2014/main" id="{29651301-3A88-4CBC-9B7F-A569599DC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62100" y="6684963"/>
            <a:ext cx="6972300" cy="173037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800" dirty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 algn="r"/>
            <a:r>
              <a:rPr lang="en-US" dirty="0"/>
              <a:t>Insert Image Credit Here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745DF60F-BF33-428F-883B-9C19F83780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26412" y="6673531"/>
            <a:ext cx="355840" cy="161396"/>
          </a:xfrm>
          <a:prstGeom prst="rect">
            <a:avLst/>
          </a:prstGeom>
        </p:spPr>
        <p:txBody>
          <a:bodyPr/>
          <a:lstStyle/>
          <a:p>
            <a:fld id="{68151E55-6873-49E2-B8D5-2F265E6F1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9330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2" userDrawn="1">
          <p15:clr>
            <a:srgbClr val="FBAE40"/>
          </p15:clr>
        </p15:guide>
        <p15:guide id="2" orient="horz" pos="2736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Horizontal Main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A4407840-F6A4-4638-BB2F-9FBAA1A814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900" y="192490"/>
            <a:ext cx="8458200" cy="903231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D13536C2-DC17-4031-9948-17E37EF9911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42900" y="1276709"/>
            <a:ext cx="2885209" cy="4971691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 marL="292608" indent="-292608">
              <a:spcBef>
                <a:spcPts val="1000"/>
              </a:spcBef>
              <a:spcAft>
                <a:spcPts val="0"/>
              </a:spcAft>
              <a:defRPr/>
            </a:lvl2pPr>
          </a:lstStyle>
          <a:p>
            <a:pPr lvl="0"/>
            <a:r>
              <a:rPr lang="en-US" dirty="0"/>
              <a:t>Slide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B2D170F-7AF9-40BB-A11B-08474DF5C3AA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915890" y="1276709"/>
            <a:ext cx="2885209" cy="4971691"/>
          </a:xfrm>
        </p:spPr>
        <p:txBody>
          <a:bodyPr/>
          <a:lstStyle>
            <a:lvl1pPr>
              <a:defRPr/>
            </a:lvl1pPr>
            <a:lvl2pPr marL="292608" indent="-292608">
              <a:spcBef>
                <a:spcPts val="1000"/>
              </a:spcBef>
              <a:spcAft>
                <a:spcPts val="0"/>
              </a:spcAft>
              <a:defRPr/>
            </a:lvl2pPr>
            <a:lvl4pPr marL="455613" indent="0">
              <a:buNone/>
              <a:defRPr/>
            </a:lvl4pPr>
          </a:lstStyle>
          <a:p>
            <a:pPr lvl="0"/>
            <a:r>
              <a:rPr lang="en-US" dirty="0"/>
              <a:t>Slide Content 2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Appendix Link">
            <a:extLst>
              <a:ext uri="{FF2B5EF4-FFF2-40B4-BE49-F238E27FC236}">
                <a16:creationId xmlns:a16="http://schemas.microsoft.com/office/drawing/2014/main" id="{24E3FC7A-8095-4466-BF43-4B6D04A5D8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69564" y="6324600"/>
            <a:ext cx="2404872" cy="190500"/>
          </a:xfrm>
        </p:spPr>
        <p:txBody>
          <a:bodyPr anchor="b">
            <a:noAutofit/>
          </a:bodyPr>
          <a:lstStyle>
            <a:lvl1pPr algn="ctr">
              <a:defRPr sz="900"/>
            </a:lvl1pPr>
          </a:lstStyle>
          <a:p>
            <a:pPr lvl="0"/>
            <a:r>
              <a:rPr lang="en-US" dirty="0"/>
              <a:t>Add text alternative link, if needed.</a:t>
            </a:r>
          </a:p>
        </p:txBody>
      </p:sp>
      <p:sp>
        <p:nvSpPr>
          <p:cNvPr id="9" name="Image Credit">
            <a:extLst>
              <a:ext uri="{FF2B5EF4-FFF2-40B4-BE49-F238E27FC236}">
                <a16:creationId xmlns:a16="http://schemas.microsoft.com/office/drawing/2014/main" id="{29651301-3A88-4CBC-9B7F-A569599DC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62100" y="6684963"/>
            <a:ext cx="6972300" cy="173037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800" dirty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 algn="r"/>
            <a:r>
              <a:rPr lang="en-US" dirty="0"/>
              <a:t>Insert Image Credit Here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745DF60F-BF33-428F-883B-9C19F83780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26412" y="6673531"/>
            <a:ext cx="355840" cy="161396"/>
          </a:xfrm>
          <a:prstGeom prst="rect">
            <a:avLst/>
          </a:prstGeom>
        </p:spPr>
        <p:txBody>
          <a:bodyPr/>
          <a:lstStyle/>
          <a:p>
            <a:fld id="{68151E55-6873-49E2-B8D5-2F265E6F197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AFC6CBC7-BAAC-424A-9874-C0A2733A2711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2961419" y="1290559"/>
            <a:ext cx="2885209" cy="4971691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 marL="292608" indent="-292608">
              <a:spcBef>
                <a:spcPts val="1000"/>
              </a:spcBef>
              <a:spcAft>
                <a:spcPts val="0"/>
              </a:spcAft>
              <a:defRPr/>
            </a:lvl2pPr>
          </a:lstStyle>
          <a:p>
            <a:pPr lvl="0"/>
            <a:r>
              <a:rPr lang="en-US" dirty="0"/>
              <a:t>Slide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41215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2">
          <p15:clr>
            <a:srgbClr val="FBAE40"/>
          </p15:clr>
        </p15:guide>
        <p15:guide id="2" orient="horz" pos="2736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Horizontal Main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A4407840-F6A4-4638-BB2F-9FBAA1A814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900" y="192490"/>
            <a:ext cx="8458200" cy="903231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D13536C2-DC17-4031-9948-17E37EF9911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42900" y="1276709"/>
            <a:ext cx="8458200" cy="1577327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 marL="292608" indent="-292608">
              <a:spcBef>
                <a:spcPts val="1000"/>
              </a:spcBef>
              <a:spcAft>
                <a:spcPts val="0"/>
              </a:spcAft>
              <a:defRPr/>
            </a:lvl2pPr>
          </a:lstStyle>
          <a:p>
            <a:pPr lvl="0"/>
            <a:r>
              <a:rPr lang="en-US" dirty="0"/>
              <a:t>Slide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B2D170F-7AF9-40BB-A11B-08474DF5C3AA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42900" y="2916383"/>
            <a:ext cx="8458200" cy="1577327"/>
          </a:xfrm>
        </p:spPr>
        <p:txBody>
          <a:bodyPr/>
          <a:lstStyle>
            <a:lvl1pPr>
              <a:defRPr/>
            </a:lvl1pPr>
            <a:lvl2pPr marL="292608" indent="-292608">
              <a:spcBef>
                <a:spcPts val="1000"/>
              </a:spcBef>
              <a:spcAft>
                <a:spcPts val="0"/>
              </a:spcAft>
              <a:defRPr/>
            </a:lvl2pPr>
            <a:lvl4pPr marL="455613" indent="0">
              <a:buNone/>
              <a:defRPr/>
            </a:lvl4pPr>
          </a:lstStyle>
          <a:p>
            <a:pPr lvl="0"/>
            <a:r>
              <a:rPr lang="en-US" dirty="0"/>
              <a:t>Slide Content 2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Appendix Link">
            <a:extLst>
              <a:ext uri="{FF2B5EF4-FFF2-40B4-BE49-F238E27FC236}">
                <a16:creationId xmlns:a16="http://schemas.microsoft.com/office/drawing/2014/main" id="{24E3FC7A-8095-4466-BF43-4B6D04A5D8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69564" y="6324600"/>
            <a:ext cx="2404872" cy="190500"/>
          </a:xfrm>
        </p:spPr>
        <p:txBody>
          <a:bodyPr anchor="b">
            <a:noAutofit/>
          </a:bodyPr>
          <a:lstStyle>
            <a:lvl1pPr algn="ctr">
              <a:defRPr sz="900"/>
            </a:lvl1pPr>
          </a:lstStyle>
          <a:p>
            <a:pPr lvl="0"/>
            <a:r>
              <a:rPr lang="en-US" dirty="0"/>
              <a:t>Add text alternative link, if needed.</a:t>
            </a:r>
          </a:p>
        </p:txBody>
      </p:sp>
      <p:sp>
        <p:nvSpPr>
          <p:cNvPr id="9" name="Image Credit">
            <a:extLst>
              <a:ext uri="{FF2B5EF4-FFF2-40B4-BE49-F238E27FC236}">
                <a16:creationId xmlns:a16="http://schemas.microsoft.com/office/drawing/2014/main" id="{29651301-3A88-4CBC-9B7F-A569599DC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62100" y="6684963"/>
            <a:ext cx="6972300" cy="173037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800" dirty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 algn="r"/>
            <a:r>
              <a:rPr lang="en-US" dirty="0"/>
              <a:t>Insert Image Credit Here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745DF60F-BF33-428F-883B-9C19F83780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26412" y="6673531"/>
            <a:ext cx="355840" cy="161396"/>
          </a:xfrm>
          <a:prstGeom prst="rect">
            <a:avLst/>
          </a:prstGeom>
        </p:spPr>
        <p:txBody>
          <a:bodyPr/>
          <a:lstStyle/>
          <a:p>
            <a:fld id="{68151E55-6873-49E2-B8D5-2F265E6F197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C02FDC4-9007-47FA-8867-BFB4513F337E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356750" y="4648197"/>
            <a:ext cx="8458200" cy="1577327"/>
          </a:xfrm>
        </p:spPr>
        <p:txBody>
          <a:bodyPr/>
          <a:lstStyle>
            <a:lvl1pPr>
              <a:defRPr/>
            </a:lvl1pPr>
            <a:lvl2pPr marL="292608" indent="-292608">
              <a:spcBef>
                <a:spcPts val="1000"/>
              </a:spcBef>
              <a:spcAft>
                <a:spcPts val="0"/>
              </a:spcAft>
              <a:defRPr/>
            </a:lvl2pPr>
            <a:lvl4pPr marL="455613" indent="0">
              <a:buNone/>
              <a:defRPr/>
            </a:lvl4pPr>
          </a:lstStyle>
          <a:p>
            <a:pPr lvl="0"/>
            <a:r>
              <a:rPr lang="en-US" dirty="0"/>
              <a:t>Slide Content 2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201769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2">
          <p15:clr>
            <a:srgbClr val="FBAE40"/>
          </p15:clr>
        </p15:guide>
        <p15:guide id="2" orient="horz" pos="2736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mparison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A4407840-F6A4-4638-BB2F-9FBAA1A814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900" y="192490"/>
            <a:ext cx="8458200" cy="903231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D13536C2-DC17-4031-9948-17E37EF9911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42900" y="1276709"/>
            <a:ext cx="4076700" cy="4971691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 marL="292608" indent="-292608">
              <a:spcBef>
                <a:spcPts val="1000"/>
              </a:spcBef>
              <a:spcAft>
                <a:spcPts val="0"/>
              </a:spcAft>
              <a:defRPr/>
            </a:lvl2pPr>
          </a:lstStyle>
          <a:p>
            <a:pPr lvl="0"/>
            <a:r>
              <a:rPr lang="en-US" dirty="0"/>
              <a:t>Slide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B2D170F-7AF9-40BB-A11B-08474DF5C3AA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724400" y="1273051"/>
            <a:ext cx="4076700" cy="4991100"/>
          </a:xfrm>
        </p:spPr>
        <p:txBody>
          <a:bodyPr/>
          <a:lstStyle>
            <a:lvl1pPr>
              <a:defRPr/>
            </a:lvl1pPr>
            <a:lvl2pPr marL="292608" indent="-292608">
              <a:spcBef>
                <a:spcPts val="1000"/>
              </a:spcBef>
              <a:spcAft>
                <a:spcPts val="0"/>
              </a:spcAft>
              <a:defRPr/>
            </a:lvl2pPr>
          </a:lstStyle>
          <a:p>
            <a:pPr lvl="0"/>
            <a:r>
              <a:rPr lang="en-US" dirty="0"/>
              <a:t>Slide Content 2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Appendix Link">
            <a:extLst>
              <a:ext uri="{FF2B5EF4-FFF2-40B4-BE49-F238E27FC236}">
                <a16:creationId xmlns:a16="http://schemas.microsoft.com/office/drawing/2014/main" id="{24E3FC7A-8095-4466-BF43-4B6D04A5D8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69564" y="6324600"/>
            <a:ext cx="2404872" cy="190500"/>
          </a:xfrm>
        </p:spPr>
        <p:txBody>
          <a:bodyPr anchor="b">
            <a:noAutofit/>
          </a:bodyPr>
          <a:lstStyle>
            <a:lvl1pPr algn="ctr">
              <a:defRPr sz="900"/>
            </a:lvl1pPr>
          </a:lstStyle>
          <a:p>
            <a:pPr lvl="0"/>
            <a:r>
              <a:rPr lang="en-US" dirty="0"/>
              <a:t>Add text alternative link, if needed.</a:t>
            </a:r>
          </a:p>
        </p:txBody>
      </p:sp>
      <p:sp>
        <p:nvSpPr>
          <p:cNvPr id="9" name="Image Credit">
            <a:extLst>
              <a:ext uri="{FF2B5EF4-FFF2-40B4-BE49-F238E27FC236}">
                <a16:creationId xmlns:a16="http://schemas.microsoft.com/office/drawing/2014/main" id="{29651301-3A88-4CBC-9B7F-A569599DC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62099" y="6684963"/>
            <a:ext cx="6972301" cy="173037"/>
          </a:xfrm>
        </p:spPr>
        <p:txBody>
          <a:bodyPr anchor="ctr">
            <a:noAutofit/>
          </a:bodyPr>
          <a:lstStyle>
            <a:lvl1pPr algn="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algn="r">
              <a:defRPr sz="900"/>
            </a:lvl2pPr>
            <a:lvl3pPr algn="r">
              <a:defRPr sz="900"/>
            </a:lvl3pPr>
            <a:lvl4pPr algn="r">
              <a:defRPr sz="900"/>
            </a:lvl4pPr>
            <a:lvl5pPr algn="r">
              <a:defRPr sz="900"/>
            </a:lvl5pPr>
          </a:lstStyle>
          <a:p>
            <a:pPr lvl="0"/>
            <a:r>
              <a:rPr lang="en-US" dirty="0"/>
              <a:t>Insert Image Credit Here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745DF60F-BF33-428F-883B-9C19F83780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26412" y="6673531"/>
            <a:ext cx="355840" cy="161396"/>
          </a:xfrm>
          <a:prstGeom prst="rect">
            <a:avLst/>
          </a:prstGeom>
        </p:spPr>
        <p:txBody>
          <a:bodyPr/>
          <a:lstStyle/>
          <a:p>
            <a:fld id="{68151E55-6873-49E2-B8D5-2F265E6F1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8157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2">
          <p15:clr>
            <a:srgbClr val="FBAE40"/>
          </p15:clr>
        </p15:guide>
        <p15:guide id="2" orient="horz" pos="2736">
          <p15:clr>
            <a:srgbClr val="FBAE40"/>
          </p15:clr>
        </p15:guide>
        <p15:guide id="3" pos="2880">
          <p15:clr>
            <a:srgbClr val="FBAE40"/>
          </p15:clr>
        </p15:guide>
        <p15:guide id="4" pos="2976">
          <p15:clr>
            <a:srgbClr val="FBAE40"/>
          </p15:clr>
        </p15:guide>
        <p15:guide id="5" pos="2784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mparison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A4407840-F6A4-4638-BB2F-9FBAA1A814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22764" y="192490"/>
            <a:ext cx="6778335" cy="903231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D13536C2-DC17-4031-9948-17E37EF9911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42900" y="1276709"/>
            <a:ext cx="8458200" cy="4971691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 marL="292608" indent="-292608">
              <a:spcBef>
                <a:spcPts val="1000"/>
              </a:spcBef>
              <a:spcAft>
                <a:spcPts val="0"/>
              </a:spcAft>
              <a:defRPr/>
            </a:lvl2pPr>
          </a:lstStyle>
          <a:p>
            <a:pPr lvl="0"/>
            <a:r>
              <a:rPr lang="en-US" dirty="0"/>
              <a:t>Slide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Appendix Link">
            <a:extLst>
              <a:ext uri="{FF2B5EF4-FFF2-40B4-BE49-F238E27FC236}">
                <a16:creationId xmlns:a16="http://schemas.microsoft.com/office/drawing/2014/main" id="{24E3FC7A-8095-4466-BF43-4B6D04A5D8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69564" y="6324600"/>
            <a:ext cx="2404872" cy="190500"/>
          </a:xfrm>
        </p:spPr>
        <p:txBody>
          <a:bodyPr anchor="b">
            <a:noAutofit/>
          </a:bodyPr>
          <a:lstStyle>
            <a:lvl1pPr algn="ctr">
              <a:defRPr sz="900"/>
            </a:lvl1pPr>
          </a:lstStyle>
          <a:p>
            <a:pPr lvl="0"/>
            <a:r>
              <a:rPr lang="en-US" dirty="0"/>
              <a:t>Add text alternative link, if needed.</a:t>
            </a:r>
          </a:p>
        </p:txBody>
      </p:sp>
      <p:sp>
        <p:nvSpPr>
          <p:cNvPr id="9" name="Image Credit">
            <a:extLst>
              <a:ext uri="{FF2B5EF4-FFF2-40B4-BE49-F238E27FC236}">
                <a16:creationId xmlns:a16="http://schemas.microsoft.com/office/drawing/2014/main" id="{29651301-3A88-4CBC-9B7F-A569599DC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62099" y="6684963"/>
            <a:ext cx="6972301" cy="173037"/>
          </a:xfrm>
        </p:spPr>
        <p:txBody>
          <a:bodyPr anchor="ctr">
            <a:noAutofit/>
          </a:bodyPr>
          <a:lstStyle>
            <a:lvl1pPr algn="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algn="r">
              <a:defRPr sz="900"/>
            </a:lvl2pPr>
            <a:lvl3pPr algn="r">
              <a:defRPr sz="900"/>
            </a:lvl3pPr>
            <a:lvl4pPr algn="r">
              <a:defRPr sz="900"/>
            </a:lvl4pPr>
            <a:lvl5pPr algn="r">
              <a:defRPr sz="900"/>
            </a:lvl5pPr>
          </a:lstStyle>
          <a:p>
            <a:pPr lvl="0"/>
            <a:r>
              <a:rPr lang="en-US" dirty="0"/>
              <a:t>Insert Image Credit Here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745DF60F-BF33-428F-883B-9C19F83780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26412" y="6673531"/>
            <a:ext cx="355840" cy="161396"/>
          </a:xfrm>
          <a:prstGeom prst="rect">
            <a:avLst/>
          </a:prstGeom>
        </p:spPr>
        <p:txBody>
          <a:bodyPr/>
          <a:lstStyle/>
          <a:p>
            <a:fld id="{68151E55-6873-49E2-B8D5-2F265E6F1973}" type="slidenum">
              <a:rPr lang="en-US" smtClean="0"/>
              <a:t>‹#›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A7E40D-2A6B-4B43-8474-A1C9EAF1D3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2900" y="399540"/>
            <a:ext cx="1531522" cy="42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9819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2">
          <p15:clr>
            <a:srgbClr val="FBAE40"/>
          </p15:clr>
        </p15:guide>
        <p15:guide id="2" orient="horz" pos="2736">
          <p15:clr>
            <a:srgbClr val="FBAE40"/>
          </p15:clr>
        </p15:guide>
        <p15:guide id="3" pos="2880">
          <p15:clr>
            <a:srgbClr val="FBAE40"/>
          </p15:clr>
        </p15:guide>
        <p15:guide id="4" pos="2976">
          <p15:clr>
            <a:srgbClr val="FBAE40"/>
          </p15:clr>
        </p15:guide>
        <p15:guide id="5" pos="2784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Main One Second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A4407840-F6A4-4638-BB2F-9FBAA1A814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900" y="192490"/>
            <a:ext cx="8458200" cy="903231"/>
          </a:xfrm>
          <a:prstGeom prst="rect">
            <a:avLst/>
          </a:prstGeom>
        </p:spPr>
        <p:txBody>
          <a:bodyPr anchor="ctr"/>
          <a:lstStyle>
            <a:lvl1pPr>
              <a:defRPr sz="2400"/>
            </a:lvl1pPr>
          </a:lstStyle>
          <a:p>
            <a:r>
              <a:rPr lang="en-US" dirty="0"/>
              <a:t>Slide Title</a:t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D13536C2-DC17-4031-9948-17E37EF9911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42900" y="1276709"/>
            <a:ext cx="5791200" cy="4971691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 marL="292608" indent="-292608">
              <a:spcBef>
                <a:spcPts val="1000"/>
              </a:spcBef>
              <a:spcAft>
                <a:spcPts val="0"/>
              </a:spcAft>
              <a:defRPr/>
            </a:lvl2pPr>
          </a:lstStyle>
          <a:p>
            <a:pPr lvl="0"/>
            <a:r>
              <a:rPr lang="en-US" dirty="0"/>
              <a:t>Slide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B2D170F-7AF9-40BB-A11B-08474DF5C3AA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418052" y="1257300"/>
            <a:ext cx="2383047" cy="4991100"/>
          </a:xfrm>
        </p:spPr>
        <p:txBody>
          <a:bodyPr/>
          <a:lstStyle>
            <a:lvl1pPr>
              <a:defRPr/>
            </a:lvl1pPr>
            <a:lvl2pPr marL="292608" indent="-292608">
              <a:spcBef>
                <a:spcPts val="1000"/>
              </a:spcBef>
              <a:spcAft>
                <a:spcPts val="0"/>
              </a:spcAft>
              <a:defRPr/>
            </a:lvl2pPr>
          </a:lstStyle>
          <a:p>
            <a:pPr lvl="0"/>
            <a:r>
              <a:rPr lang="en-US" dirty="0"/>
              <a:t>Slide Content 2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Appendix Link">
            <a:extLst>
              <a:ext uri="{FF2B5EF4-FFF2-40B4-BE49-F238E27FC236}">
                <a16:creationId xmlns:a16="http://schemas.microsoft.com/office/drawing/2014/main" id="{24E3FC7A-8095-4466-BF43-4B6D04A5D8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69564" y="6324600"/>
            <a:ext cx="2404872" cy="190500"/>
          </a:xfrm>
        </p:spPr>
        <p:txBody>
          <a:bodyPr anchor="b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 sz="900"/>
            </a:lvl1pPr>
          </a:lstStyle>
          <a:p>
            <a:pPr lvl="0"/>
            <a:r>
              <a:rPr lang="en-US" dirty="0"/>
              <a:t>Add text alternative link, if needed.</a:t>
            </a:r>
          </a:p>
        </p:txBody>
      </p:sp>
      <p:sp>
        <p:nvSpPr>
          <p:cNvPr id="9" name="Image Credit">
            <a:extLst>
              <a:ext uri="{FF2B5EF4-FFF2-40B4-BE49-F238E27FC236}">
                <a16:creationId xmlns:a16="http://schemas.microsoft.com/office/drawing/2014/main" id="{29651301-3A88-4CBC-9B7F-A569599DC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62101" y="6684963"/>
            <a:ext cx="6972299" cy="173037"/>
          </a:xfrm>
        </p:spPr>
        <p:txBody>
          <a:bodyPr anchor="ctr">
            <a:noAutofit/>
          </a:bodyPr>
          <a:lstStyle>
            <a:lvl1pPr algn="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algn="r">
              <a:defRPr sz="900"/>
            </a:lvl2pPr>
            <a:lvl3pPr algn="r">
              <a:defRPr sz="900"/>
            </a:lvl3pPr>
            <a:lvl4pPr algn="r">
              <a:defRPr sz="900"/>
            </a:lvl4pPr>
            <a:lvl5pPr algn="r">
              <a:defRPr sz="900"/>
            </a:lvl5pPr>
          </a:lstStyle>
          <a:p>
            <a:pPr lvl="0"/>
            <a:r>
              <a:rPr lang="en-US" dirty="0"/>
              <a:t>Insert Image Credit Here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745DF60F-BF33-428F-883B-9C19F83780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26412" y="6673531"/>
            <a:ext cx="355840" cy="161396"/>
          </a:xfrm>
          <a:prstGeom prst="rect">
            <a:avLst/>
          </a:prstGeom>
        </p:spPr>
        <p:txBody>
          <a:bodyPr/>
          <a:lstStyle/>
          <a:p>
            <a:fld id="{68151E55-6873-49E2-B8D5-2F265E6F1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9627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2">
          <p15:clr>
            <a:srgbClr val="FBAE40"/>
          </p15:clr>
        </p15:guide>
        <p15:guide id="2" orient="horz" pos="2736">
          <p15:clr>
            <a:srgbClr val="FBAE40"/>
          </p15:clr>
        </p15:guide>
        <p15:guide id="4" pos="4032" userDrawn="1">
          <p15:clr>
            <a:srgbClr val="FBAE40"/>
          </p15:clr>
        </p15:guide>
        <p15:guide id="5" pos="3864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with Third as Acc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A4407840-F6A4-4638-BB2F-9FBAA1A814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900" y="192490"/>
            <a:ext cx="8458200" cy="903231"/>
          </a:xfrm>
          <a:prstGeom prst="rect">
            <a:avLst/>
          </a:prstGeom>
        </p:spPr>
        <p:txBody>
          <a:bodyPr anchor="ctr"/>
          <a:lstStyle>
            <a:lvl1pPr>
              <a:defRPr sz="2400"/>
            </a:lvl1pPr>
          </a:lstStyle>
          <a:p>
            <a:r>
              <a:rPr lang="en-US" dirty="0"/>
              <a:t>Slide Title</a:t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D13536C2-DC17-4031-9948-17E37EF9911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42900" y="1276709"/>
            <a:ext cx="8458200" cy="2838091"/>
          </a:xfrm>
          <a:prstGeom prst="rect">
            <a:avLst/>
          </a:prstGeom>
        </p:spPr>
        <p:txBody>
          <a:bodyPr/>
          <a:lstStyle>
            <a:lvl1pPr>
              <a:spcBef>
                <a:spcPts val="1000"/>
              </a:spcBef>
              <a:spcAft>
                <a:spcPts val="0"/>
              </a:spcAft>
              <a:defRPr/>
            </a:lvl1pPr>
            <a:lvl2pPr marL="292608" indent="-292608">
              <a:spcBef>
                <a:spcPts val="1000"/>
              </a:spcBef>
              <a:spcAft>
                <a:spcPts val="0"/>
              </a:spcAft>
              <a:defRPr/>
            </a:lvl2pPr>
          </a:lstStyle>
          <a:p>
            <a:pPr lvl="0"/>
            <a:r>
              <a:rPr lang="en-US" dirty="0"/>
              <a:t>Slide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B2D170F-7AF9-40BB-A11B-08474DF5C3AA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42901" y="4343400"/>
            <a:ext cx="5791200" cy="1905000"/>
          </a:xfrm>
        </p:spPr>
        <p:txBody>
          <a:bodyPr/>
          <a:lstStyle>
            <a:lvl1pPr>
              <a:spcBef>
                <a:spcPts val="1000"/>
              </a:spcBef>
              <a:spcAft>
                <a:spcPts val="0"/>
              </a:spcAft>
              <a:defRPr/>
            </a:lvl1pPr>
            <a:lvl2pPr marL="292608" indent="-292608">
              <a:spcBef>
                <a:spcPts val="1000"/>
              </a:spcBef>
              <a:spcAft>
                <a:spcPts val="0"/>
              </a:spcAft>
              <a:defRPr/>
            </a:lvl2pPr>
          </a:lstStyle>
          <a:p>
            <a:pPr lvl="0"/>
            <a:r>
              <a:rPr lang="en-US" dirty="0"/>
              <a:t>Slide Content 2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22432755-BCF5-451F-968D-CFFD10D87BE2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400800" y="4343400"/>
            <a:ext cx="2400300" cy="1905000"/>
          </a:xfrm>
        </p:spPr>
        <p:txBody>
          <a:bodyPr/>
          <a:lstStyle>
            <a:lvl1pPr>
              <a:spcBef>
                <a:spcPts val="1000"/>
              </a:spcBef>
              <a:spcAft>
                <a:spcPts val="0"/>
              </a:spcAft>
              <a:defRPr/>
            </a:lvl1pPr>
            <a:lvl2pPr marL="292608" indent="-292608">
              <a:spcBef>
                <a:spcPts val="1000"/>
              </a:spcBef>
              <a:spcAft>
                <a:spcPts val="0"/>
              </a:spcAft>
              <a:defRPr/>
            </a:lvl2pPr>
          </a:lstStyle>
          <a:p>
            <a:pPr lvl="0"/>
            <a:r>
              <a:rPr lang="en-US" dirty="0"/>
              <a:t>Slide Content 3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Appendix Link">
            <a:extLst>
              <a:ext uri="{FF2B5EF4-FFF2-40B4-BE49-F238E27FC236}">
                <a16:creationId xmlns:a16="http://schemas.microsoft.com/office/drawing/2014/main" id="{24E3FC7A-8095-4466-BF43-4B6D04A5D8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69564" y="6324600"/>
            <a:ext cx="2404872" cy="190500"/>
          </a:xfrm>
        </p:spPr>
        <p:txBody>
          <a:bodyPr anchor="b">
            <a:noAutofit/>
          </a:bodyPr>
          <a:lstStyle>
            <a:lvl1pPr algn="ctr">
              <a:defRPr sz="900"/>
            </a:lvl1pPr>
          </a:lstStyle>
          <a:p>
            <a:pPr lvl="0"/>
            <a:r>
              <a:rPr lang="en-US" dirty="0"/>
              <a:t>Add text alternative link, if needed.</a:t>
            </a:r>
          </a:p>
        </p:txBody>
      </p:sp>
      <p:sp>
        <p:nvSpPr>
          <p:cNvPr id="9" name="Image Credit">
            <a:extLst>
              <a:ext uri="{FF2B5EF4-FFF2-40B4-BE49-F238E27FC236}">
                <a16:creationId xmlns:a16="http://schemas.microsoft.com/office/drawing/2014/main" id="{29651301-3A88-4CBC-9B7F-A569599DC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62101" y="6684963"/>
            <a:ext cx="6972299" cy="173037"/>
          </a:xfrm>
        </p:spPr>
        <p:txBody>
          <a:bodyPr anchor="ctr">
            <a:noAutofit/>
          </a:bodyPr>
          <a:lstStyle>
            <a:lvl1pPr algn="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algn="r">
              <a:defRPr sz="900"/>
            </a:lvl2pPr>
            <a:lvl3pPr algn="r">
              <a:defRPr sz="900"/>
            </a:lvl3pPr>
            <a:lvl4pPr algn="r">
              <a:defRPr sz="900"/>
            </a:lvl4pPr>
            <a:lvl5pPr algn="r">
              <a:defRPr sz="900"/>
            </a:lvl5pPr>
          </a:lstStyle>
          <a:p>
            <a:pPr lvl="0"/>
            <a:r>
              <a:rPr lang="en-US" dirty="0"/>
              <a:t>Insert Image Credit Here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745DF60F-BF33-428F-883B-9C19F83780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26412" y="6673531"/>
            <a:ext cx="355840" cy="161396"/>
          </a:xfrm>
          <a:prstGeom prst="rect">
            <a:avLst/>
          </a:prstGeom>
        </p:spPr>
        <p:txBody>
          <a:bodyPr/>
          <a:lstStyle/>
          <a:p>
            <a:fld id="{68151E55-6873-49E2-B8D5-2F265E6F1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0055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2">
          <p15:clr>
            <a:srgbClr val="FBAE40"/>
          </p15:clr>
        </p15:guide>
        <p15:guide id="2" orient="horz" pos="2736">
          <p15:clr>
            <a:srgbClr val="FBAE40"/>
          </p15:clr>
        </p15:guide>
        <p15:guide id="4" pos="4032">
          <p15:clr>
            <a:srgbClr val="FBAE40"/>
          </p15:clr>
        </p15:guide>
        <p15:guide id="5" pos="3864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W/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MHE Altered Background, fixed">
            <a:extLst>
              <a:ext uri="{FF2B5EF4-FFF2-40B4-BE49-F238E27FC236}">
                <a16:creationId xmlns:a16="http://schemas.microsoft.com/office/drawing/2014/main" id="{E2D8ACCF-E5FC-4FE9-9E84-B2A0A6B1EE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42900" y="2095500"/>
            <a:ext cx="3886199" cy="3886199"/>
            <a:chOff x="342900" y="2095500"/>
            <a:chExt cx="3886199" cy="3886199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AD1ADE-6D88-5C48-9EEF-7E081C733011}"/>
                </a:ext>
              </a:extLst>
            </p:cNvPr>
            <p:cNvSpPr/>
            <p:nvPr userDrawn="1"/>
          </p:nvSpPr>
          <p:spPr>
            <a:xfrm>
              <a:off x="342900" y="2095500"/>
              <a:ext cx="3886199" cy="3886199"/>
            </a:xfrm>
            <a:prstGeom prst="rect">
              <a:avLst/>
            </a:prstGeom>
            <a:solidFill>
              <a:srgbClr val="9F2241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FE6DE48-1064-2849-AF2D-2E29711B1885}"/>
                </a:ext>
              </a:extLst>
            </p:cNvPr>
            <p:cNvSpPr/>
            <p:nvPr userDrawn="1"/>
          </p:nvSpPr>
          <p:spPr>
            <a:xfrm>
              <a:off x="495300" y="2362200"/>
              <a:ext cx="3429000" cy="3467100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" name="Title"/>
          <p:cNvSpPr>
            <a:spLocks noGrp="1"/>
          </p:cNvSpPr>
          <p:nvPr userDrawn="1">
            <p:ph type="ctrTitle" hasCustomPrompt="1"/>
          </p:nvPr>
        </p:nvSpPr>
        <p:spPr>
          <a:xfrm>
            <a:off x="621792" y="2608290"/>
            <a:ext cx="3035808" cy="1394084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2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8" name="Subtitle"/>
          <p:cNvSpPr>
            <a:spLocks noGrp="1"/>
          </p:cNvSpPr>
          <p:nvPr userDrawn="1">
            <p:ph type="subTitle" idx="1" hasCustomPrompt="1"/>
          </p:nvPr>
        </p:nvSpPr>
        <p:spPr>
          <a:xfrm>
            <a:off x="621792" y="4069830"/>
            <a:ext cx="3035808" cy="80409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Presentation Subtitle</a:t>
            </a:r>
          </a:p>
        </p:txBody>
      </p:sp>
      <p:cxnSp>
        <p:nvCxnSpPr>
          <p:cNvPr id="9" name="MHE line separating subtitles from text">
            <a:extLst>
              <a:ext uri="{FF2B5EF4-FFF2-40B4-BE49-F238E27FC236}">
                <a16:creationId xmlns:a16="http://schemas.microsoft.com/office/drawing/2014/main" id="{EC86C884-D766-9149-B40E-B86A943DE6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13232" y="4919472"/>
            <a:ext cx="2532888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621791" y="5096656"/>
            <a:ext cx="3043303" cy="569626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200" b="1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Extra Text</a:t>
            </a:r>
          </a:p>
        </p:txBody>
      </p:sp>
      <p:sp>
        <p:nvSpPr>
          <p:cNvPr id="3" name="Cover Placeholder">
            <a:extLst>
              <a:ext uri="{FF2B5EF4-FFF2-40B4-BE49-F238E27FC236}">
                <a16:creationId xmlns:a16="http://schemas.microsoft.com/office/drawing/2014/main" id="{67C61915-1FDF-4DF1-95F4-8BAC894B4DC1}"/>
              </a:ext>
            </a:extLst>
          </p:cNvPr>
          <p:cNvSpPr>
            <a:spLocks noGrp="1"/>
          </p:cNvSpPr>
          <p:nvPr userDrawn="1">
            <p:ph type="pic" sz="quarter" idx="11" hasCustomPrompt="1"/>
          </p:nvPr>
        </p:nvSpPr>
        <p:spPr>
          <a:xfrm>
            <a:off x="4572000" y="1450229"/>
            <a:ext cx="4229100" cy="497645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Optional: Include Cover Here</a:t>
            </a:r>
          </a:p>
        </p:txBody>
      </p:sp>
      <p:sp>
        <p:nvSpPr>
          <p:cNvPr id="2" name="Long Copyright">
            <a:extLst>
              <a:ext uri="{FF2B5EF4-FFF2-40B4-BE49-F238E27FC236}">
                <a16:creationId xmlns:a16="http://schemas.microsoft.com/office/drawing/2014/main" id="{F4607C07-D864-4A1A-8061-D12997CC50C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pPr defTabSz="457200">
              <a:spcBef>
                <a:spcPct val="20000"/>
              </a:spcBef>
              <a:defRPr/>
            </a:pPr>
            <a:r>
              <a:rPr lang="en-US" dirty="0"/>
              <a:t>© &lt; add the year&gt; McGraw Hill. All rights reserved. Authorized only for instructor use in the classroom.</a:t>
            </a:r>
          </a:p>
          <a:p>
            <a:pPr defTabSz="457200">
              <a:spcBef>
                <a:spcPct val="20000"/>
              </a:spcBef>
              <a:defRPr/>
            </a:pPr>
            <a:r>
              <a:rPr lang="en-US" dirty="0"/>
              <a:t>No reproduction or further distribution permitted without the prior written consent of McGraw Hill.</a:t>
            </a:r>
          </a:p>
        </p:txBody>
      </p:sp>
    </p:spTree>
    <p:extLst>
      <p:ext uri="{BB962C8B-B14F-4D97-AF65-F5344CB8AC3E}">
        <p14:creationId xmlns:p14="http://schemas.microsoft.com/office/powerpoint/2010/main" val="24890689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20">
          <p15:clr>
            <a:srgbClr val="FBAE40"/>
          </p15:clr>
        </p15:guide>
        <p15:guide id="2" orient="horz" pos="3768">
          <p15:clr>
            <a:srgbClr val="FBAE40"/>
          </p15:clr>
        </p15:guide>
        <p15:guide id="3" pos="2664">
          <p15:clr>
            <a:srgbClr val="FBAE40"/>
          </p15:clr>
        </p15:guide>
        <p15:guide id="4" pos="2880">
          <p15:clr>
            <a:srgbClr val="FBAE40"/>
          </p15:clr>
        </p15:guide>
        <p15:guide id="5" pos="2472">
          <p15:clr>
            <a:srgbClr val="FBAE40"/>
          </p15:clr>
        </p15:guide>
        <p15:guide id="6" pos="312">
          <p15:clr>
            <a:srgbClr val="FBAE40"/>
          </p15:clr>
        </p15:guide>
        <p15:guide id="7" orient="horz" pos="1488">
          <p15:clr>
            <a:srgbClr val="FBAE40"/>
          </p15:clr>
        </p15:guide>
        <p15:guide id="8" orient="horz" pos="3672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Main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A4407840-F6A4-4638-BB2F-9FBAA1A814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900" y="192490"/>
            <a:ext cx="8458200" cy="903231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D13536C2-DC17-4031-9948-17E37EF9911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42900" y="1276710"/>
            <a:ext cx="8458200" cy="612476"/>
          </a:xfrm>
          <a:prstGeom prst="rect">
            <a:avLst/>
          </a:prstGeom>
        </p:spPr>
        <p:txBody>
          <a:bodyPr/>
          <a:lstStyle>
            <a:lvl1pPr>
              <a:spcBef>
                <a:spcPts val="1000"/>
              </a:spcBef>
              <a:spcAft>
                <a:spcPts val="0"/>
              </a:spcAft>
              <a:defRPr/>
            </a:lvl1pPr>
          </a:lstStyle>
          <a:p>
            <a:pPr lvl="0"/>
            <a:r>
              <a:rPr lang="en-US" dirty="0"/>
              <a:t>Slide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B2D170F-7AF9-40BB-A11B-08474DF5C3AA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42900" y="2070496"/>
            <a:ext cx="8458200" cy="649138"/>
          </a:xfrm>
        </p:spPr>
        <p:txBody>
          <a:bodyPr/>
          <a:lstStyle>
            <a:lvl1pPr>
              <a:spcBef>
                <a:spcPts val="1000"/>
              </a:spcBef>
              <a:spcAft>
                <a:spcPts val="0"/>
              </a:spcAft>
              <a:defRPr/>
            </a:lvl1pPr>
          </a:lstStyle>
          <a:p>
            <a:pPr lvl="0"/>
            <a:r>
              <a:rPr lang="en-US" dirty="0"/>
              <a:t>Slide Content 2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3356A590-66B5-4770-8441-82DC031F56EA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342900" y="2900944"/>
            <a:ext cx="8458200" cy="673100"/>
          </a:xfrm>
        </p:spPr>
        <p:txBody>
          <a:bodyPr/>
          <a:lstStyle>
            <a:lvl1pPr>
              <a:spcBef>
                <a:spcPts val="1000"/>
              </a:spcBef>
              <a:spcAft>
                <a:spcPts val="0"/>
              </a:spcAft>
              <a:defRPr/>
            </a:lvl1pPr>
          </a:lstStyle>
          <a:p>
            <a:pPr lvl="0"/>
            <a:r>
              <a:rPr lang="en-US" dirty="0"/>
              <a:t>Slide Content 3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30BD29E5-BD7B-4CD0-9B09-8F8B24F89FBE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342900" y="3755354"/>
            <a:ext cx="8458200" cy="698500"/>
          </a:xfrm>
        </p:spPr>
        <p:txBody>
          <a:bodyPr/>
          <a:lstStyle>
            <a:lvl1pPr>
              <a:spcBef>
                <a:spcPts val="1000"/>
              </a:spcBef>
              <a:spcAft>
                <a:spcPts val="0"/>
              </a:spcAft>
              <a:defRPr/>
            </a:lvl1pPr>
          </a:lstStyle>
          <a:p>
            <a:pPr lvl="0"/>
            <a:r>
              <a:rPr lang="en-US" dirty="0"/>
              <a:t>Slide Content 4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E908CA92-5DB2-4DC0-937B-1B178AA91781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342900" y="4635164"/>
            <a:ext cx="8458200" cy="698500"/>
          </a:xfrm>
        </p:spPr>
        <p:txBody>
          <a:bodyPr/>
          <a:lstStyle>
            <a:lvl1pPr>
              <a:spcBef>
                <a:spcPts val="1000"/>
              </a:spcBef>
              <a:spcAft>
                <a:spcPts val="0"/>
              </a:spcAft>
              <a:defRPr/>
            </a:lvl1pPr>
          </a:lstStyle>
          <a:p>
            <a:pPr lvl="0"/>
            <a:r>
              <a:rPr lang="en-US" dirty="0"/>
              <a:t>Slide Content 5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5" name="Content Placeholder 6">
            <a:extLst>
              <a:ext uri="{FF2B5EF4-FFF2-40B4-BE49-F238E27FC236}">
                <a16:creationId xmlns:a16="http://schemas.microsoft.com/office/drawing/2014/main" id="{8B728CCD-2639-461B-9841-57505AC13467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342900" y="5514975"/>
            <a:ext cx="8458200" cy="733425"/>
          </a:xfrm>
        </p:spPr>
        <p:txBody>
          <a:bodyPr/>
          <a:lstStyle>
            <a:lvl1pPr>
              <a:spcBef>
                <a:spcPts val="1000"/>
              </a:spcBef>
              <a:spcAft>
                <a:spcPts val="0"/>
              </a:spcAft>
              <a:defRPr/>
            </a:lvl1pPr>
          </a:lstStyle>
          <a:p>
            <a:pPr lvl="0"/>
            <a:r>
              <a:rPr lang="en-US" dirty="0"/>
              <a:t>Slide Content 6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Appendix Link">
            <a:extLst>
              <a:ext uri="{FF2B5EF4-FFF2-40B4-BE49-F238E27FC236}">
                <a16:creationId xmlns:a16="http://schemas.microsoft.com/office/drawing/2014/main" id="{24E3FC7A-8095-4466-BF43-4B6D04A5D8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69564" y="6324600"/>
            <a:ext cx="2404872" cy="190500"/>
          </a:xfrm>
        </p:spPr>
        <p:txBody>
          <a:bodyPr anchor="b">
            <a:noAutofit/>
          </a:bodyPr>
          <a:lstStyle>
            <a:lvl1pPr algn="ctr">
              <a:defRPr sz="900"/>
            </a:lvl1pPr>
          </a:lstStyle>
          <a:p>
            <a:pPr lvl="0"/>
            <a:r>
              <a:rPr lang="en-US" dirty="0"/>
              <a:t>Add text alternative link, if needed.</a:t>
            </a:r>
          </a:p>
        </p:txBody>
      </p:sp>
      <p:sp>
        <p:nvSpPr>
          <p:cNvPr id="9" name="Image Credit">
            <a:extLst>
              <a:ext uri="{FF2B5EF4-FFF2-40B4-BE49-F238E27FC236}">
                <a16:creationId xmlns:a16="http://schemas.microsoft.com/office/drawing/2014/main" id="{29651301-3A88-4CBC-9B7F-A569599DC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62101" y="6684963"/>
            <a:ext cx="6972299" cy="173037"/>
          </a:xfrm>
        </p:spPr>
        <p:txBody>
          <a:bodyPr anchor="ctr">
            <a:noAutofit/>
          </a:bodyPr>
          <a:lstStyle>
            <a:lvl1pPr algn="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algn="r">
              <a:defRPr sz="900"/>
            </a:lvl2pPr>
            <a:lvl3pPr algn="r">
              <a:defRPr sz="900"/>
            </a:lvl3pPr>
            <a:lvl4pPr algn="r">
              <a:defRPr sz="900"/>
            </a:lvl4pPr>
            <a:lvl5pPr algn="r">
              <a:defRPr sz="900"/>
            </a:lvl5pPr>
          </a:lstStyle>
          <a:p>
            <a:pPr lvl="0"/>
            <a:r>
              <a:rPr lang="en-US" dirty="0"/>
              <a:t>Insert Image Credit Here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745DF60F-BF33-428F-883B-9C19F83780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26412" y="6673531"/>
            <a:ext cx="355840" cy="161396"/>
          </a:xfrm>
          <a:prstGeom prst="rect">
            <a:avLst/>
          </a:prstGeom>
        </p:spPr>
        <p:txBody>
          <a:bodyPr/>
          <a:lstStyle/>
          <a:p>
            <a:fld id="{68151E55-6873-49E2-B8D5-2F265E6F19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0614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2">
          <p15:clr>
            <a:srgbClr val="FBAE40"/>
          </p15:clr>
        </p15:guide>
        <p15:guide id="2" orient="horz" pos="2736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x Main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A4407840-F6A4-4638-BB2F-9FBAA1A814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900" y="192490"/>
            <a:ext cx="8458200" cy="903231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D13536C2-DC17-4031-9948-17E37EF9911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42900" y="1276710"/>
            <a:ext cx="3915201" cy="612476"/>
          </a:xfrm>
          <a:prstGeom prst="rect">
            <a:avLst/>
          </a:prstGeom>
        </p:spPr>
        <p:txBody>
          <a:bodyPr/>
          <a:lstStyle>
            <a:lvl1pPr>
              <a:spcBef>
                <a:spcPts val="1000"/>
              </a:spcBef>
              <a:spcAft>
                <a:spcPts val="0"/>
              </a:spcAft>
              <a:defRPr/>
            </a:lvl1pPr>
          </a:lstStyle>
          <a:p>
            <a:pPr lvl="0"/>
            <a:r>
              <a:rPr lang="en-US" dirty="0"/>
              <a:t>Slide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B2D170F-7AF9-40BB-A11B-08474DF5C3AA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42900" y="2070496"/>
            <a:ext cx="3915201" cy="649138"/>
          </a:xfrm>
        </p:spPr>
        <p:txBody>
          <a:bodyPr/>
          <a:lstStyle>
            <a:lvl1pPr>
              <a:spcBef>
                <a:spcPts val="1000"/>
              </a:spcBef>
              <a:spcAft>
                <a:spcPts val="0"/>
              </a:spcAft>
              <a:defRPr/>
            </a:lvl1pPr>
          </a:lstStyle>
          <a:p>
            <a:pPr lvl="0"/>
            <a:r>
              <a:rPr lang="en-US" dirty="0"/>
              <a:t>Slide Content 2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3356A590-66B5-4770-8441-82DC031F56EA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342900" y="2900944"/>
            <a:ext cx="3915201" cy="673100"/>
          </a:xfrm>
        </p:spPr>
        <p:txBody>
          <a:bodyPr/>
          <a:lstStyle>
            <a:lvl1pPr>
              <a:spcBef>
                <a:spcPts val="1000"/>
              </a:spcBef>
              <a:spcAft>
                <a:spcPts val="0"/>
              </a:spcAft>
              <a:defRPr/>
            </a:lvl1pPr>
          </a:lstStyle>
          <a:p>
            <a:pPr lvl="0"/>
            <a:r>
              <a:rPr lang="en-US" dirty="0"/>
              <a:t>Slide Content 3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30BD29E5-BD7B-4CD0-9B09-8F8B24F89FBE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342900" y="3755354"/>
            <a:ext cx="3915201" cy="698500"/>
          </a:xfrm>
        </p:spPr>
        <p:txBody>
          <a:bodyPr/>
          <a:lstStyle>
            <a:lvl1pPr>
              <a:spcBef>
                <a:spcPts val="1000"/>
              </a:spcBef>
              <a:spcAft>
                <a:spcPts val="0"/>
              </a:spcAft>
              <a:defRPr/>
            </a:lvl1pPr>
          </a:lstStyle>
          <a:p>
            <a:pPr lvl="0"/>
            <a:r>
              <a:rPr lang="en-US" dirty="0"/>
              <a:t>Slide Content 4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E908CA92-5DB2-4DC0-937B-1B178AA91781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342900" y="4635164"/>
            <a:ext cx="3915201" cy="698500"/>
          </a:xfrm>
        </p:spPr>
        <p:txBody>
          <a:bodyPr/>
          <a:lstStyle>
            <a:lvl1pPr>
              <a:spcBef>
                <a:spcPts val="1000"/>
              </a:spcBef>
              <a:spcAft>
                <a:spcPts val="0"/>
              </a:spcAft>
              <a:defRPr/>
            </a:lvl1pPr>
          </a:lstStyle>
          <a:p>
            <a:pPr lvl="0"/>
            <a:r>
              <a:rPr lang="en-US" dirty="0"/>
              <a:t>Slide Content 5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5" name="Content Placeholder 6">
            <a:extLst>
              <a:ext uri="{FF2B5EF4-FFF2-40B4-BE49-F238E27FC236}">
                <a16:creationId xmlns:a16="http://schemas.microsoft.com/office/drawing/2014/main" id="{8B728CCD-2639-461B-9841-57505AC13467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342900" y="5514975"/>
            <a:ext cx="3915201" cy="733425"/>
          </a:xfrm>
        </p:spPr>
        <p:txBody>
          <a:bodyPr/>
          <a:lstStyle>
            <a:lvl1pPr>
              <a:spcBef>
                <a:spcPts val="1000"/>
              </a:spcBef>
              <a:spcAft>
                <a:spcPts val="0"/>
              </a:spcAft>
              <a:defRPr/>
            </a:lvl1pPr>
          </a:lstStyle>
          <a:p>
            <a:pPr lvl="0"/>
            <a:r>
              <a:rPr lang="en-US"/>
              <a:t>Slide Content 6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  <a:endParaRPr lang="en-US" dirty="0"/>
          </a:p>
        </p:txBody>
      </p: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DB5446E9-DDFC-4F9F-AEF5-5E6061E5BD1A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619199" y="1255490"/>
            <a:ext cx="3915201" cy="612477"/>
          </a:xfrm>
        </p:spPr>
        <p:txBody>
          <a:bodyPr/>
          <a:lstStyle>
            <a:lvl1pPr>
              <a:spcBef>
                <a:spcPts val="1000"/>
              </a:spcBef>
              <a:spcAft>
                <a:spcPts val="0"/>
              </a:spcAft>
              <a:defRPr/>
            </a:lvl1pPr>
          </a:lstStyle>
          <a:p>
            <a:pPr lvl="0"/>
            <a:r>
              <a:rPr lang="en-US"/>
              <a:t>Slide Content 6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  <a:endParaRPr lang="en-US" dirty="0"/>
          </a:p>
        </p:txBody>
      </p:sp>
      <p:sp>
        <p:nvSpPr>
          <p:cNvPr id="14" name="Content Placeholder 6">
            <a:extLst>
              <a:ext uri="{FF2B5EF4-FFF2-40B4-BE49-F238E27FC236}">
                <a16:creationId xmlns:a16="http://schemas.microsoft.com/office/drawing/2014/main" id="{9BC59DB4-A285-4104-8DAD-21B49267AAD3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4619199" y="1998291"/>
            <a:ext cx="3915201" cy="612477"/>
          </a:xfrm>
        </p:spPr>
        <p:txBody>
          <a:bodyPr/>
          <a:lstStyle>
            <a:lvl1pPr>
              <a:spcBef>
                <a:spcPts val="1000"/>
              </a:spcBef>
              <a:spcAft>
                <a:spcPts val="0"/>
              </a:spcAft>
              <a:defRPr/>
            </a:lvl1pPr>
          </a:lstStyle>
          <a:p>
            <a:pPr lvl="0"/>
            <a:r>
              <a:rPr lang="en-US"/>
              <a:t>Slide Content 6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  <a:endParaRPr lang="en-US" dirty="0"/>
          </a:p>
        </p:txBody>
      </p:sp>
      <p:sp>
        <p:nvSpPr>
          <p:cNvPr id="16" name="Content Placeholder 6">
            <a:extLst>
              <a:ext uri="{FF2B5EF4-FFF2-40B4-BE49-F238E27FC236}">
                <a16:creationId xmlns:a16="http://schemas.microsoft.com/office/drawing/2014/main" id="{FF319E46-D027-404B-8292-60A07B8E3C98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4619198" y="2723530"/>
            <a:ext cx="3915201" cy="612477"/>
          </a:xfrm>
        </p:spPr>
        <p:txBody>
          <a:bodyPr/>
          <a:lstStyle>
            <a:lvl1pPr>
              <a:spcBef>
                <a:spcPts val="1000"/>
              </a:spcBef>
              <a:spcAft>
                <a:spcPts val="0"/>
              </a:spcAft>
              <a:defRPr/>
            </a:lvl1pPr>
          </a:lstStyle>
          <a:p>
            <a:pPr lvl="0"/>
            <a:r>
              <a:rPr lang="en-US"/>
              <a:t>Slide Content 6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  <a:endParaRPr lang="en-US" dirty="0"/>
          </a:p>
        </p:txBody>
      </p:sp>
      <p:sp>
        <p:nvSpPr>
          <p:cNvPr id="17" name="Content Placeholder 6">
            <a:extLst>
              <a:ext uri="{FF2B5EF4-FFF2-40B4-BE49-F238E27FC236}">
                <a16:creationId xmlns:a16="http://schemas.microsoft.com/office/drawing/2014/main" id="{E1FA65FE-4DFA-484E-A01C-9BF08B32C20A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619197" y="3528194"/>
            <a:ext cx="3915201" cy="612477"/>
          </a:xfrm>
        </p:spPr>
        <p:txBody>
          <a:bodyPr/>
          <a:lstStyle>
            <a:lvl1pPr>
              <a:spcBef>
                <a:spcPts val="1000"/>
              </a:spcBef>
              <a:spcAft>
                <a:spcPts val="0"/>
              </a:spcAft>
              <a:defRPr/>
            </a:lvl1pPr>
          </a:lstStyle>
          <a:p>
            <a:pPr lvl="0"/>
            <a:r>
              <a:rPr lang="en-US"/>
              <a:t>Slide Content 6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  <a:endParaRPr lang="en-US" dirty="0"/>
          </a:p>
        </p:txBody>
      </p:sp>
      <p:sp>
        <p:nvSpPr>
          <p:cNvPr id="18" name="Content Placeholder 6">
            <a:extLst>
              <a:ext uri="{FF2B5EF4-FFF2-40B4-BE49-F238E27FC236}">
                <a16:creationId xmlns:a16="http://schemas.microsoft.com/office/drawing/2014/main" id="{6FE7E90B-1DE9-4A55-9F1D-9EF5F50C09A3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4619199" y="4351336"/>
            <a:ext cx="3915201" cy="612477"/>
          </a:xfrm>
        </p:spPr>
        <p:txBody>
          <a:bodyPr/>
          <a:lstStyle>
            <a:lvl1pPr>
              <a:spcBef>
                <a:spcPts val="1000"/>
              </a:spcBef>
              <a:spcAft>
                <a:spcPts val="0"/>
              </a:spcAft>
              <a:defRPr/>
            </a:lvl1pPr>
          </a:lstStyle>
          <a:p>
            <a:pPr lvl="0"/>
            <a:r>
              <a:rPr lang="en-US"/>
              <a:t>Slide Content 6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  <a:endParaRPr lang="en-US" dirty="0"/>
          </a:p>
        </p:txBody>
      </p:sp>
      <p:sp>
        <p:nvSpPr>
          <p:cNvPr id="19" name="Content Placeholder 6">
            <a:extLst>
              <a:ext uri="{FF2B5EF4-FFF2-40B4-BE49-F238E27FC236}">
                <a16:creationId xmlns:a16="http://schemas.microsoft.com/office/drawing/2014/main" id="{78067368-CA9E-4B15-AE6A-F50A1D1FEE7F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4619199" y="5142672"/>
            <a:ext cx="3915201" cy="612477"/>
          </a:xfrm>
        </p:spPr>
        <p:txBody>
          <a:bodyPr/>
          <a:lstStyle>
            <a:lvl1pPr>
              <a:spcBef>
                <a:spcPts val="1000"/>
              </a:spcBef>
              <a:spcAft>
                <a:spcPts val="0"/>
              </a:spcAft>
              <a:defRPr/>
            </a:lvl1pPr>
          </a:lstStyle>
          <a:p>
            <a:pPr lvl="0"/>
            <a:r>
              <a:rPr lang="en-US"/>
              <a:t>Slide Content 6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  <a:endParaRPr lang="en-US" dirty="0"/>
          </a:p>
        </p:txBody>
      </p:sp>
      <p:sp>
        <p:nvSpPr>
          <p:cNvPr id="7" name="Appendix Link">
            <a:extLst>
              <a:ext uri="{FF2B5EF4-FFF2-40B4-BE49-F238E27FC236}">
                <a16:creationId xmlns:a16="http://schemas.microsoft.com/office/drawing/2014/main" id="{24E3FC7A-8095-4466-BF43-4B6D04A5D8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69564" y="6324600"/>
            <a:ext cx="2404872" cy="190500"/>
          </a:xfrm>
        </p:spPr>
        <p:txBody>
          <a:bodyPr anchor="b">
            <a:noAutofit/>
          </a:bodyPr>
          <a:lstStyle>
            <a:lvl1pPr algn="ctr">
              <a:defRPr sz="900"/>
            </a:lvl1pPr>
          </a:lstStyle>
          <a:p>
            <a:pPr lvl="0"/>
            <a:r>
              <a:rPr lang="en-US" dirty="0"/>
              <a:t>Add text alternative link, if needed.</a:t>
            </a:r>
          </a:p>
        </p:txBody>
      </p:sp>
      <p:sp>
        <p:nvSpPr>
          <p:cNvPr id="9" name="Image Credit">
            <a:extLst>
              <a:ext uri="{FF2B5EF4-FFF2-40B4-BE49-F238E27FC236}">
                <a16:creationId xmlns:a16="http://schemas.microsoft.com/office/drawing/2014/main" id="{29651301-3A88-4CBC-9B7F-A569599DC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62101" y="6684963"/>
            <a:ext cx="6972299" cy="173037"/>
          </a:xfrm>
        </p:spPr>
        <p:txBody>
          <a:bodyPr anchor="ctr">
            <a:noAutofit/>
          </a:bodyPr>
          <a:lstStyle>
            <a:lvl1pPr algn="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algn="r">
              <a:defRPr sz="900"/>
            </a:lvl2pPr>
            <a:lvl3pPr algn="r">
              <a:defRPr sz="900"/>
            </a:lvl3pPr>
            <a:lvl4pPr algn="r">
              <a:defRPr sz="900"/>
            </a:lvl4pPr>
            <a:lvl5pPr algn="r">
              <a:defRPr sz="900"/>
            </a:lvl5pPr>
          </a:lstStyle>
          <a:p>
            <a:pPr lvl="0"/>
            <a:r>
              <a:rPr lang="en-US" dirty="0"/>
              <a:t>Insert Image Credit Here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745DF60F-BF33-428F-883B-9C19F83780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26412" y="6673531"/>
            <a:ext cx="355840" cy="161396"/>
          </a:xfrm>
          <a:prstGeom prst="rect">
            <a:avLst/>
          </a:prstGeom>
        </p:spPr>
        <p:txBody>
          <a:bodyPr/>
          <a:lstStyle/>
          <a:p>
            <a:fld id="{68151E55-6873-49E2-B8D5-2F265E6F1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7586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2">
          <p15:clr>
            <a:srgbClr val="FBAE40"/>
          </p15:clr>
        </p15:guide>
        <p15:guide id="2" orient="horz" pos="2736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ix Main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A4407840-F6A4-4638-BB2F-9FBAA1A814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900" y="192490"/>
            <a:ext cx="8458200" cy="903231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D13536C2-DC17-4031-9948-17E37EF9911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42900" y="1276710"/>
            <a:ext cx="3915201" cy="357223"/>
          </a:xfrm>
          <a:prstGeom prst="rect">
            <a:avLst/>
          </a:prstGeom>
        </p:spPr>
        <p:txBody>
          <a:bodyPr/>
          <a:lstStyle>
            <a:lvl1pPr>
              <a:spcBef>
                <a:spcPts val="1000"/>
              </a:spcBef>
              <a:spcAft>
                <a:spcPts val="0"/>
              </a:spcAft>
              <a:defRPr/>
            </a:lvl1pPr>
          </a:lstStyle>
          <a:p>
            <a:pPr lvl="0"/>
            <a:r>
              <a:rPr lang="en-US" dirty="0"/>
              <a:t>Slide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B2D170F-7AF9-40BB-A11B-08474DF5C3AA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42900" y="1747768"/>
            <a:ext cx="3915201" cy="376867"/>
          </a:xfrm>
        </p:spPr>
        <p:txBody>
          <a:bodyPr/>
          <a:lstStyle>
            <a:lvl1pPr>
              <a:spcBef>
                <a:spcPts val="1000"/>
              </a:spcBef>
              <a:spcAft>
                <a:spcPts val="0"/>
              </a:spcAft>
              <a:defRPr/>
            </a:lvl1pPr>
          </a:lstStyle>
          <a:p>
            <a:pPr lvl="0"/>
            <a:r>
              <a:rPr lang="en-US" dirty="0"/>
              <a:t>Slide Content 2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3356A590-66B5-4770-8441-82DC031F56EA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342900" y="2242041"/>
            <a:ext cx="3915201" cy="382828"/>
          </a:xfrm>
        </p:spPr>
        <p:txBody>
          <a:bodyPr/>
          <a:lstStyle>
            <a:lvl1pPr>
              <a:spcBef>
                <a:spcPts val="1000"/>
              </a:spcBef>
              <a:spcAft>
                <a:spcPts val="0"/>
              </a:spcAft>
              <a:defRPr/>
            </a:lvl1pPr>
          </a:lstStyle>
          <a:p>
            <a:pPr lvl="0"/>
            <a:r>
              <a:rPr lang="en-US" dirty="0"/>
              <a:t>Slide Content 3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30BD29E5-BD7B-4CD0-9B09-8F8B24F89FBE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342900" y="2773723"/>
            <a:ext cx="3915201" cy="341848"/>
          </a:xfrm>
        </p:spPr>
        <p:txBody>
          <a:bodyPr/>
          <a:lstStyle>
            <a:lvl1pPr>
              <a:spcBef>
                <a:spcPts val="1000"/>
              </a:spcBef>
              <a:spcAft>
                <a:spcPts val="0"/>
              </a:spcAft>
              <a:defRPr/>
            </a:lvl1pPr>
          </a:lstStyle>
          <a:p>
            <a:pPr lvl="0"/>
            <a:r>
              <a:rPr lang="en-US" dirty="0"/>
              <a:t>Slide Content 4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E908CA92-5DB2-4DC0-937B-1B178AA91781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342900" y="3250123"/>
            <a:ext cx="3915201" cy="353689"/>
          </a:xfrm>
        </p:spPr>
        <p:txBody>
          <a:bodyPr/>
          <a:lstStyle>
            <a:lvl1pPr>
              <a:spcBef>
                <a:spcPts val="1000"/>
              </a:spcBef>
              <a:spcAft>
                <a:spcPts val="0"/>
              </a:spcAft>
              <a:defRPr/>
            </a:lvl1pPr>
          </a:lstStyle>
          <a:p>
            <a:pPr lvl="0"/>
            <a:r>
              <a:rPr lang="en-US" dirty="0"/>
              <a:t>Slide Content 5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5" name="Content Placeholder 6">
            <a:extLst>
              <a:ext uri="{FF2B5EF4-FFF2-40B4-BE49-F238E27FC236}">
                <a16:creationId xmlns:a16="http://schemas.microsoft.com/office/drawing/2014/main" id="{8B728CCD-2639-461B-9841-57505AC13467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342900" y="3753418"/>
            <a:ext cx="3915201" cy="347935"/>
          </a:xfrm>
        </p:spPr>
        <p:txBody>
          <a:bodyPr/>
          <a:lstStyle>
            <a:lvl1pPr>
              <a:spcBef>
                <a:spcPts val="1000"/>
              </a:spcBef>
              <a:spcAft>
                <a:spcPts val="0"/>
              </a:spcAft>
              <a:defRPr/>
            </a:lvl1pPr>
          </a:lstStyle>
          <a:p>
            <a:pPr lvl="0"/>
            <a:r>
              <a:rPr lang="en-US"/>
              <a:t>Slide Content 6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  <a:endParaRPr lang="en-US" dirty="0"/>
          </a:p>
        </p:txBody>
      </p: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DB5446E9-DDFC-4F9F-AEF5-5E6061E5BD1A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342900" y="4200384"/>
            <a:ext cx="3915201" cy="358170"/>
          </a:xfrm>
        </p:spPr>
        <p:txBody>
          <a:bodyPr/>
          <a:lstStyle>
            <a:lvl1pPr>
              <a:spcBef>
                <a:spcPts val="1000"/>
              </a:spcBef>
              <a:spcAft>
                <a:spcPts val="0"/>
              </a:spcAft>
              <a:defRPr/>
            </a:lvl1pPr>
          </a:lstStyle>
          <a:p>
            <a:pPr lvl="0"/>
            <a:r>
              <a:rPr lang="en-US"/>
              <a:t>Slide Content 6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  <a:endParaRPr lang="en-US" dirty="0"/>
          </a:p>
        </p:txBody>
      </p:sp>
      <p:sp>
        <p:nvSpPr>
          <p:cNvPr id="14" name="Content Placeholder 6">
            <a:extLst>
              <a:ext uri="{FF2B5EF4-FFF2-40B4-BE49-F238E27FC236}">
                <a16:creationId xmlns:a16="http://schemas.microsoft.com/office/drawing/2014/main" id="{9BC59DB4-A285-4104-8DAD-21B49267AAD3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356474" y="4701147"/>
            <a:ext cx="3915201" cy="328054"/>
          </a:xfrm>
        </p:spPr>
        <p:txBody>
          <a:bodyPr/>
          <a:lstStyle>
            <a:lvl1pPr>
              <a:spcBef>
                <a:spcPts val="1000"/>
              </a:spcBef>
              <a:spcAft>
                <a:spcPts val="0"/>
              </a:spcAft>
              <a:defRPr/>
            </a:lvl1pPr>
          </a:lstStyle>
          <a:p>
            <a:pPr lvl="0"/>
            <a:r>
              <a:rPr lang="en-US"/>
              <a:t>Slide Content 6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  <a:endParaRPr lang="en-US" dirty="0"/>
          </a:p>
        </p:txBody>
      </p:sp>
      <p:sp>
        <p:nvSpPr>
          <p:cNvPr id="16" name="Content Placeholder 6">
            <a:extLst>
              <a:ext uri="{FF2B5EF4-FFF2-40B4-BE49-F238E27FC236}">
                <a16:creationId xmlns:a16="http://schemas.microsoft.com/office/drawing/2014/main" id="{FF319E46-D027-404B-8292-60A07B8E3C98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356473" y="5177119"/>
            <a:ext cx="3915201" cy="430305"/>
          </a:xfrm>
        </p:spPr>
        <p:txBody>
          <a:bodyPr/>
          <a:lstStyle>
            <a:lvl1pPr>
              <a:spcBef>
                <a:spcPts val="1000"/>
              </a:spcBef>
              <a:spcAft>
                <a:spcPts val="0"/>
              </a:spcAft>
              <a:defRPr/>
            </a:lvl1pPr>
          </a:lstStyle>
          <a:p>
            <a:pPr lvl="0"/>
            <a:r>
              <a:rPr lang="en-US"/>
              <a:t>Slide Content 6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  <a:endParaRPr lang="en-US" dirty="0"/>
          </a:p>
        </p:txBody>
      </p:sp>
      <p:sp>
        <p:nvSpPr>
          <p:cNvPr id="17" name="Content Placeholder 6">
            <a:extLst>
              <a:ext uri="{FF2B5EF4-FFF2-40B4-BE49-F238E27FC236}">
                <a16:creationId xmlns:a16="http://schemas.microsoft.com/office/drawing/2014/main" id="{E1FA65FE-4DFA-484E-A01C-9BF08B32C20A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356472" y="5733510"/>
            <a:ext cx="3915201" cy="371455"/>
          </a:xfrm>
        </p:spPr>
        <p:txBody>
          <a:bodyPr/>
          <a:lstStyle>
            <a:lvl1pPr>
              <a:spcBef>
                <a:spcPts val="1000"/>
              </a:spcBef>
              <a:spcAft>
                <a:spcPts val="0"/>
              </a:spcAft>
              <a:defRPr/>
            </a:lvl1pPr>
          </a:lstStyle>
          <a:p>
            <a:pPr lvl="0"/>
            <a:r>
              <a:rPr lang="en-US"/>
              <a:t>Slide Content 6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  <a:endParaRPr lang="en-US" dirty="0"/>
          </a:p>
        </p:txBody>
      </p:sp>
      <p:sp>
        <p:nvSpPr>
          <p:cNvPr id="18" name="Content Placeholder 6">
            <a:extLst>
              <a:ext uri="{FF2B5EF4-FFF2-40B4-BE49-F238E27FC236}">
                <a16:creationId xmlns:a16="http://schemas.microsoft.com/office/drawing/2014/main" id="{6FE7E90B-1DE9-4A55-9F1D-9EF5F50C09A3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4619199" y="1276711"/>
            <a:ext cx="3915201" cy="357222"/>
          </a:xfrm>
        </p:spPr>
        <p:txBody>
          <a:bodyPr/>
          <a:lstStyle>
            <a:lvl1pPr>
              <a:spcBef>
                <a:spcPts val="1000"/>
              </a:spcBef>
              <a:spcAft>
                <a:spcPts val="0"/>
              </a:spcAft>
              <a:defRPr/>
            </a:lvl1pPr>
          </a:lstStyle>
          <a:p>
            <a:pPr lvl="0"/>
            <a:r>
              <a:rPr lang="en-US"/>
              <a:t>Slide Content 6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  <a:endParaRPr lang="en-US" dirty="0"/>
          </a:p>
        </p:txBody>
      </p:sp>
      <p:sp>
        <p:nvSpPr>
          <p:cNvPr id="19" name="Content Placeholder 6">
            <a:extLst>
              <a:ext uri="{FF2B5EF4-FFF2-40B4-BE49-F238E27FC236}">
                <a16:creationId xmlns:a16="http://schemas.microsoft.com/office/drawing/2014/main" id="{78067368-CA9E-4B15-AE6A-F50A1D1FEE7F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4619199" y="1747769"/>
            <a:ext cx="3915201" cy="376866"/>
          </a:xfrm>
        </p:spPr>
        <p:txBody>
          <a:bodyPr/>
          <a:lstStyle>
            <a:lvl1pPr>
              <a:spcBef>
                <a:spcPts val="1000"/>
              </a:spcBef>
              <a:spcAft>
                <a:spcPts val="0"/>
              </a:spcAft>
              <a:defRPr/>
            </a:lvl1pPr>
          </a:lstStyle>
          <a:p>
            <a:pPr lvl="0"/>
            <a:r>
              <a:rPr lang="en-US"/>
              <a:t>Slide Content 6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  <a:endParaRPr lang="en-US" dirty="0"/>
          </a:p>
        </p:txBody>
      </p:sp>
      <p:sp>
        <p:nvSpPr>
          <p:cNvPr id="7" name="Appendix Link">
            <a:extLst>
              <a:ext uri="{FF2B5EF4-FFF2-40B4-BE49-F238E27FC236}">
                <a16:creationId xmlns:a16="http://schemas.microsoft.com/office/drawing/2014/main" id="{24E3FC7A-8095-4466-BF43-4B6D04A5D8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69564" y="6324600"/>
            <a:ext cx="2404872" cy="190500"/>
          </a:xfrm>
        </p:spPr>
        <p:txBody>
          <a:bodyPr anchor="b">
            <a:noAutofit/>
          </a:bodyPr>
          <a:lstStyle>
            <a:lvl1pPr algn="ctr">
              <a:defRPr sz="900"/>
            </a:lvl1pPr>
          </a:lstStyle>
          <a:p>
            <a:pPr lvl="0"/>
            <a:r>
              <a:rPr lang="en-US" dirty="0"/>
              <a:t>Add text alternative link, if needed.</a:t>
            </a:r>
          </a:p>
        </p:txBody>
      </p:sp>
      <p:sp>
        <p:nvSpPr>
          <p:cNvPr id="9" name="Image Credit">
            <a:extLst>
              <a:ext uri="{FF2B5EF4-FFF2-40B4-BE49-F238E27FC236}">
                <a16:creationId xmlns:a16="http://schemas.microsoft.com/office/drawing/2014/main" id="{29651301-3A88-4CBC-9B7F-A569599DC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62101" y="6684963"/>
            <a:ext cx="6972299" cy="173037"/>
          </a:xfrm>
        </p:spPr>
        <p:txBody>
          <a:bodyPr anchor="ctr">
            <a:noAutofit/>
          </a:bodyPr>
          <a:lstStyle>
            <a:lvl1pPr algn="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algn="r">
              <a:defRPr sz="900"/>
            </a:lvl2pPr>
            <a:lvl3pPr algn="r">
              <a:defRPr sz="900"/>
            </a:lvl3pPr>
            <a:lvl4pPr algn="r">
              <a:defRPr sz="900"/>
            </a:lvl4pPr>
            <a:lvl5pPr algn="r">
              <a:defRPr sz="900"/>
            </a:lvl5pPr>
          </a:lstStyle>
          <a:p>
            <a:pPr lvl="0"/>
            <a:r>
              <a:rPr lang="en-US" dirty="0"/>
              <a:t>Insert Image Credit Here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745DF60F-BF33-428F-883B-9C19F83780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26412" y="6673531"/>
            <a:ext cx="355840" cy="161396"/>
          </a:xfrm>
          <a:prstGeom prst="rect">
            <a:avLst/>
          </a:prstGeom>
        </p:spPr>
        <p:txBody>
          <a:bodyPr/>
          <a:lstStyle/>
          <a:p>
            <a:fld id="{68151E55-6873-49E2-B8D5-2F265E6F197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25"/>
          </p:nvPr>
        </p:nvSpPr>
        <p:spPr>
          <a:xfrm>
            <a:off x="4619625" y="2241550"/>
            <a:ext cx="3914775" cy="38331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20"/>
          <p:cNvSpPr>
            <a:spLocks noGrp="1"/>
          </p:cNvSpPr>
          <p:nvPr>
            <p:ph sz="quarter" idx="26"/>
          </p:nvPr>
        </p:nvSpPr>
        <p:spPr>
          <a:xfrm>
            <a:off x="4619625" y="2773723"/>
            <a:ext cx="3914775" cy="34184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Content Placeholder 22"/>
          <p:cNvSpPr>
            <a:spLocks noGrp="1"/>
          </p:cNvSpPr>
          <p:nvPr>
            <p:ph sz="quarter" idx="27"/>
          </p:nvPr>
        </p:nvSpPr>
        <p:spPr>
          <a:xfrm>
            <a:off x="4619625" y="3249612"/>
            <a:ext cx="3914775" cy="3541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" name="Content Placeholder 24"/>
          <p:cNvSpPr>
            <a:spLocks noGrp="1"/>
          </p:cNvSpPr>
          <p:nvPr>
            <p:ph sz="quarter" idx="28"/>
          </p:nvPr>
        </p:nvSpPr>
        <p:spPr>
          <a:xfrm>
            <a:off x="4619625" y="3752850"/>
            <a:ext cx="3914775" cy="34850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sz="quarter" idx="29"/>
          </p:nvPr>
        </p:nvSpPr>
        <p:spPr>
          <a:xfrm>
            <a:off x="4619625" y="4200525"/>
            <a:ext cx="3914775" cy="35802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9" name="Content Placeholder 28"/>
          <p:cNvSpPr>
            <a:spLocks noGrp="1"/>
          </p:cNvSpPr>
          <p:nvPr>
            <p:ph sz="quarter" idx="30"/>
          </p:nvPr>
        </p:nvSpPr>
        <p:spPr>
          <a:xfrm>
            <a:off x="4619625" y="4700588"/>
            <a:ext cx="3914775" cy="3286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1" name="Content Placeholder 30"/>
          <p:cNvSpPr>
            <a:spLocks noGrp="1"/>
          </p:cNvSpPr>
          <p:nvPr>
            <p:ph sz="quarter" idx="31"/>
          </p:nvPr>
        </p:nvSpPr>
        <p:spPr>
          <a:xfrm>
            <a:off x="4619625" y="5176838"/>
            <a:ext cx="3914775" cy="4302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3" name="Content Placeholder 32"/>
          <p:cNvSpPr>
            <a:spLocks noGrp="1"/>
          </p:cNvSpPr>
          <p:nvPr>
            <p:ph sz="quarter" idx="32"/>
          </p:nvPr>
        </p:nvSpPr>
        <p:spPr>
          <a:xfrm>
            <a:off x="4619625" y="5734050"/>
            <a:ext cx="3959225" cy="3984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29898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2">
          <p15:clr>
            <a:srgbClr val="FBAE40"/>
          </p15:clr>
        </p15:guide>
        <p15:guide id="2" orient="horz" pos="2736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dden Slide Title">
            <a:extLst>
              <a:ext uri="{FF2B5EF4-FFF2-40B4-BE49-F238E27FC236}">
                <a16:creationId xmlns:a16="http://schemas.microsoft.com/office/drawing/2014/main" id="{D3229D0C-04EF-482F-B26C-8D49CD33DB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5949" y="418391"/>
            <a:ext cx="2292103" cy="29182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hidden title here </a:t>
            </a:r>
          </a:p>
        </p:txBody>
      </p:sp>
      <p:pic>
        <p:nvPicPr>
          <p:cNvPr id="6" name="MGH Logo">
            <a:extLst>
              <a:ext uri="{FF2B5EF4-FFF2-40B4-BE49-F238E27FC236}">
                <a16:creationId xmlns:a16="http://schemas.microsoft.com/office/drawing/2014/main" id="{60DCFDF5-2A5B-440E-888A-BC0BFEF9FF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0211" y="1005697"/>
            <a:ext cx="2443579" cy="2443579"/>
          </a:xfrm>
          <a:prstGeom prst="rect">
            <a:avLst/>
          </a:prstGeom>
        </p:spPr>
      </p:pic>
      <p:sp>
        <p:nvSpPr>
          <p:cNvPr id="3" name="Long Copyright">
            <a:extLst>
              <a:ext uri="{FF2B5EF4-FFF2-40B4-BE49-F238E27FC236}">
                <a16:creationId xmlns:a16="http://schemas.microsoft.com/office/drawing/2014/main" id="{9AB572CE-E262-4FA6-8D47-02F068ADD1B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0" y="6487064"/>
            <a:ext cx="9144000" cy="370936"/>
          </a:xfrm>
        </p:spPr>
        <p:txBody>
          <a:bodyPr/>
          <a:lstStyle>
            <a:lvl1pPr algn="ctr">
              <a:defRPr/>
            </a:lvl1pPr>
          </a:lstStyle>
          <a:p>
            <a:pPr defTabSz="457200">
              <a:spcBef>
                <a:spcPct val="20000"/>
              </a:spcBef>
              <a:defRPr/>
            </a:pPr>
            <a:r>
              <a:rPr lang="en-US" dirty="0"/>
              <a:t>© &lt; add the year&gt; McGraw Hill. All rights reserved. Authorized only for instructor use in the classroom.</a:t>
            </a:r>
          </a:p>
          <a:p>
            <a:pPr defTabSz="457200">
              <a:spcBef>
                <a:spcPct val="20000"/>
              </a:spcBef>
              <a:defRPr/>
            </a:pPr>
            <a:r>
              <a:rPr lang="en-US" dirty="0"/>
              <a:t>No reproduction or further distribution permitted without the prior written consent of McGraw Hill.</a:t>
            </a:r>
          </a:p>
        </p:txBody>
      </p:sp>
      <p:sp>
        <p:nvSpPr>
          <p:cNvPr id="9" name="MGH Tagline">
            <a:extLst>
              <a:ext uri="{FF2B5EF4-FFF2-40B4-BE49-F238E27FC236}">
                <a16:creationId xmlns:a16="http://schemas.microsoft.com/office/drawing/2014/main" id="{F040BF5C-A78D-440C-93DF-72F3F641F3F1}"/>
              </a:ext>
            </a:extLst>
          </p:cNvPr>
          <p:cNvSpPr txBox="1"/>
          <p:nvPr userDrawn="1"/>
        </p:nvSpPr>
        <p:spPr>
          <a:xfrm>
            <a:off x="1730746" y="3796682"/>
            <a:ext cx="5682508" cy="469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4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Because learning changes everything.</a:t>
            </a:r>
            <a:r>
              <a:rPr kumimoji="0" lang="en-US" sz="1400" b="0" i="0" u="none" strike="noStrike" kern="1200" cap="none" spc="40" normalizeH="0" baseline="6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®</a:t>
            </a:r>
            <a:endParaRPr kumimoji="0" lang="en-US" sz="2400" b="0" i="0" u="none" strike="noStrike" kern="1200" cap="none" spc="40" normalizeH="0" baseline="6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MGH URL">
            <a:extLst>
              <a:ext uri="{FF2B5EF4-FFF2-40B4-BE49-F238E27FC236}">
                <a16:creationId xmlns:a16="http://schemas.microsoft.com/office/drawing/2014/main" id="{2215B5DD-E18E-478F-81B9-79BA83A9A251}"/>
              </a:ext>
            </a:extLst>
          </p:cNvPr>
          <p:cNvSpPr txBox="1"/>
          <p:nvPr userDrawn="1"/>
        </p:nvSpPr>
        <p:spPr>
          <a:xfrm>
            <a:off x="3269085" y="5329121"/>
            <a:ext cx="26058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www.mheducation.com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43668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losing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dden Slide Title">
            <a:extLst>
              <a:ext uri="{FF2B5EF4-FFF2-40B4-BE49-F238E27FC236}">
                <a16:creationId xmlns:a16="http://schemas.microsoft.com/office/drawing/2014/main" id="{D3229D0C-04EF-482F-B26C-8D49CD33DB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5949" y="418391"/>
            <a:ext cx="2292103" cy="29182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hidden title here </a:t>
            </a:r>
          </a:p>
        </p:txBody>
      </p:sp>
      <p:pic>
        <p:nvPicPr>
          <p:cNvPr id="6" name="MGH Logo">
            <a:extLst>
              <a:ext uri="{FF2B5EF4-FFF2-40B4-BE49-F238E27FC236}">
                <a16:creationId xmlns:a16="http://schemas.microsoft.com/office/drawing/2014/main" id="{60DCFDF5-2A5B-440E-888A-BC0BFEF9FF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0211" y="1005697"/>
            <a:ext cx="2443579" cy="2443579"/>
          </a:xfrm>
          <a:prstGeom prst="rect">
            <a:avLst/>
          </a:prstGeom>
        </p:spPr>
      </p:pic>
      <p:sp>
        <p:nvSpPr>
          <p:cNvPr id="9" name="MGH Tagline">
            <a:extLst>
              <a:ext uri="{FF2B5EF4-FFF2-40B4-BE49-F238E27FC236}">
                <a16:creationId xmlns:a16="http://schemas.microsoft.com/office/drawing/2014/main" id="{F040BF5C-A78D-440C-93DF-72F3F641F3F1}"/>
              </a:ext>
            </a:extLst>
          </p:cNvPr>
          <p:cNvSpPr txBox="1"/>
          <p:nvPr userDrawn="1"/>
        </p:nvSpPr>
        <p:spPr>
          <a:xfrm>
            <a:off x="1730746" y="3796682"/>
            <a:ext cx="5682508" cy="469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4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Because learning changes everything.</a:t>
            </a:r>
            <a:r>
              <a:rPr kumimoji="0" lang="en-US" sz="1400" b="0" i="0" u="none" strike="noStrike" kern="1200" cap="none" spc="40" normalizeH="0" baseline="6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®</a:t>
            </a:r>
            <a:endParaRPr kumimoji="0" lang="en-US" sz="2400" b="0" i="0" u="none" strike="noStrike" kern="1200" cap="none" spc="40" normalizeH="0" baseline="6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MGH URL">
            <a:extLst>
              <a:ext uri="{FF2B5EF4-FFF2-40B4-BE49-F238E27FC236}">
                <a16:creationId xmlns:a16="http://schemas.microsoft.com/office/drawing/2014/main" id="{2215B5DD-E18E-478F-81B9-79BA83A9A251}"/>
              </a:ext>
            </a:extLst>
          </p:cNvPr>
          <p:cNvSpPr txBox="1"/>
          <p:nvPr userDrawn="1"/>
        </p:nvSpPr>
        <p:spPr>
          <a:xfrm>
            <a:off x="3269085" y="5329121"/>
            <a:ext cx="26058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www.mheducation.com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352138A-1304-465B-AE03-541BDE0CCB4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28600" y="6543675"/>
            <a:ext cx="8715375" cy="1873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63891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endix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A6CA9270-FD0E-4B64-B0D8-24095E6A29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899" y="2366309"/>
            <a:ext cx="7696919" cy="526936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en-US" dirty="0"/>
              <a:t>Accessibility Content: Text Alternatives for Images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0B6E1DCB-9B8A-423D-B48B-2CCDE624B45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37202" y="6682314"/>
            <a:ext cx="342900" cy="143831"/>
          </a:xfrm>
          <a:prstGeom prst="rect">
            <a:avLst/>
          </a:prstGeom>
        </p:spPr>
        <p:txBody>
          <a:bodyPr/>
          <a:lstStyle/>
          <a:p>
            <a:fld id="{68151E55-6873-49E2-B8D5-2F265E6F1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5710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c.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C0136BE0-3F2D-44D5-B125-B7A30D2C8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450" y="117244"/>
            <a:ext cx="6065851" cy="73097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FA117DCA-6A6D-48B9-9002-DA1E4814BF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37202" y="6682314"/>
            <a:ext cx="342900" cy="143831"/>
          </a:xfrm>
          <a:prstGeom prst="rect">
            <a:avLst/>
          </a:prstGeom>
        </p:spPr>
        <p:txBody>
          <a:bodyPr/>
          <a:lstStyle/>
          <a:p>
            <a:fld id="{68151E55-6873-49E2-B8D5-2F265E6F197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">
            <a:extLst>
              <a:ext uri="{FF2B5EF4-FFF2-40B4-BE49-F238E27FC236}">
                <a16:creationId xmlns:a16="http://schemas.microsoft.com/office/drawing/2014/main" id="{DA8444E8-1445-4AB7-85DD-90449330C005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42900" y="1973249"/>
            <a:ext cx="6477000" cy="4343400"/>
          </a:xfrm>
        </p:spPr>
        <p:txBody>
          <a:bodyPr/>
          <a:lstStyle>
            <a:lvl1pPr>
              <a:defRPr/>
            </a:lvl1pPr>
            <a:lvl2pPr marL="344488" indent="-342900">
              <a:buFont typeface="Arial" panose="020B0604020202020204" pitchFamily="34" charset="0"/>
              <a:buChar char="•"/>
              <a:defRPr/>
            </a:lvl2pPr>
            <a:lvl3pPr>
              <a:defRPr/>
            </a:lvl3pPr>
            <a:lvl4pPr>
              <a:defRPr/>
            </a:lvl4pPr>
          </a:lstStyle>
          <a:p>
            <a:pPr lvl="0"/>
            <a:r>
              <a:rPr lang="en-US" dirty="0"/>
              <a:t>Slide Content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454160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Appendix-On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A4407840-F6A4-4638-BB2F-9FBAA1A814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900" y="304800"/>
            <a:ext cx="8458200" cy="678611"/>
          </a:xfrm>
          <a:prstGeom prst="rect">
            <a:avLst/>
          </a:prstGeom>
        </p:spPr>
        <p:txBody>
          <a:bodyPr anchor="ctr"/>
          <a:lstStyle>
            <a:lvl1pPr>
              <a:defRPr sz="2400"/>
            </a:lvl1pPr>
          </a:lstStyle>
          <a:p>
            <a:r>
              <a:rPr lang="en-US" dirty="0"/>
              <a:t>Slide Title</a:t>
            </a:r>
            <a:br>
              <a:rPr lang="en-US" dirty="0"/>
            </a:br>
            <a:endParaRPr lang="en-US" dirty="0"/>
          </a:p>
        </p:txBody>
      </p:sp>
      <p:sp>
        <p:nvSpPr>
          <p:cNvPr id="6" name="Return to main slide Link 1">
            <a:extLst>
              <a:ext uri="{FF2B5EF4-FFF2-40B4-BE49-F238E27FC236}">
                <a16:creationId xmlns:a16="http://schemas.microsoft.com/office/drawing/2014/main" id="{F538FEEA-434F-404A-8A40-5F717D6CB59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81587" y="1068234"/>
            <a:ext cx="2980826" cy="225425"/>
          </a:xfrm>
        </p:spPr>
        <p:txBody>
          <a:bodyPr anchor="ctr">
            <a:noAutofit/>
          </a:bodyPr>
          <a:lstStyle>
            <a:lvl1pPr algn="ctr">
              <a:defRPr sz="1200"/>
            </a:lvl1pPr>
          </a:lstStyle>
          <a:p>
            <a:pPr lvl="0"/>
            <a:r>
              <a:rPr lang="en-US" dirty="0"/>
              <a:t>Return to parent-slide containing images.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D13536C2-DC17-4031-9948-17E37EF9911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42900" y="1371601"/>
            <a:ext cx="8458200" cy="4876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Slide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Return to main slide Link 2">
            <a:extLst>
              <a:ext uri="{FF2B5EF4-FFF2-40B4-BE49-F238E27FC236}">
                <a16:creationId xmlns:a16="http://schemas.microsoft.com/office/drawing/2014/main" id="{D8AF3780-479B-4486-8AEE-B0E29BE2F87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092111" y="6350211"/>
            <a:ext cx="2959779" cy="228600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1200" dirty="0"/>
            </a:lvl1pPr>
          </a:lstStyle>
          <a:p>
            <a:pPr lvl="0" algn="ctr"/>
            <a:r>
              <a:rPr lang="en-US" dirty="0"/>
              <a:t>Return to parent-slide containing images.</a:t>
            </a:r>
          </a:p>
        </p:txBody>
      </p:sp>
    </p:spTree>
    <p:extLst>
      <p:ext uri="{BB962C8B-B14F-4D97-AF65-F5344CB8AC3E}">
        <p14:creationId xmlns:p14="http://schemas.microsoft.com/office/powerpoint/2010/main" val="5444675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360">
          <p15:clr>
            <a:srgbClr val="FBAE40"/>
          </p15:clr>
        </p15:guide>
        <p15:guide id="3" pos="264">
          <p15:clr>
            <a:srgbClr val="FBAE40"/>
          </p15:clr>
        </p15:guide>
        <p15:guide id="4" orient="horz" pos="216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endix-On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A4407840-F6A4-4638-BB2F-9FBAA1A814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900" y="304800"/>
            <a:ext cx="8458200" cy="678611"/>
          </a:xfrm>
          <a:prstGeom prst="rect">
            <a:avLst/>
          </a:prstGeom>
        </p:spPr>
        <p:txBody>
          <a:bodyPr anchor="ctr"/>
          <a:lstStyle>
            <a:lvl1pPr>
              <a:defRPr sz="2400"/>
            </a:lvl1pPr>
          </a:lstStyle>
          <a:p>
            <a:r>
              <a:rPr lang="en-US" dirty="0"/>
              <a:t>Slide Title</a:t>
            </a:r>
            <a:br>
              <a:rPr lang="en-US" dirty="0"/>
            </a:br>
            <a:endParaRPr lang="en-US" dirty="0"/>
          </a:p>
        </p:txBody>
      </p:sp>
      <p:sp>
        <p:nvSpPr>
          <p:cNvPr id="6" name="Return to main slide Link 1">
            <a:extLst>
              <a:ext uri="{FF2B5EF4-FFF2-40B4-BE49-F238E27FC236}">
                <a16:creationId xmlns:a16="http://schemas.microsoft.com/office/drawing/2014/main" id="{F538FEEA-434F-404A-8A40-5F717D6CB59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81587" y="1068234"/>
            <a:ext cx="2980826" cy="225425"/>
          </a:xfrm>
        </p:spPr>
        <p:txBody>
          <a:bodyPr anchor="ctr">
            <a:noAutofit/>
          </a:bodyPr>
          <a:lstStyle>
            <a:lvl1pPr algn="ctr">
              <a:defRPr sz="1200"/>
            </a:lvl1pPr>
          </a:lstStyle>
          <a:p>
            <a:pPr lvl="0"/>
            <a:r>
              <a:rPr lang="en-US" dirty="0"/>
              <a:t>Return to parent-slide containing images.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D13536C2-DC17-4031-9948-17E37EF9911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42900" y="1371601"/>
            <a:ext cx="8458200" cy="4876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Slide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Return to main slide Link 2">
            <a:extLst>
              <a:ext uri="{FF2B5EF4-FFF2-40B4-BE49-F238E27FC236}">
                <a16:creationId xmlns:a16="http://schemas.microsoft.com/office/drawing/2014/main" id="{D8AF3780-479B-4486-8AEE-B0E29BE2F87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092111" y="6350211"/>
            <a:ext cx="2959779" cy="228600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1200" dirty="0"/>
            </a:lvl1pPr>
          </a:lstStyle>
          <a:p>
            <a:pPr lvl="0" algn="ctr"/>
            <a:r>
              <a:rPr lang="en-US" dirty="0"/>
              <a:t>Return to parent-slide containing images.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745DF60F-BF33-428F-883B-9C19F83780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26412" y="6673531"/>
            <a:ext cx="355840" cy="161396"/>
          </a:xfrm>
          <a:prstGeom prst="rect">
            <a:avLst/>
          </a:prstGeom>
        </p:spPr>
        <p:txBody>
          <a:bodyPr/>
          <a:lstStyle/>
          <a:p>
            <a:fld id="{68151E55-6873-49E2-B8D5-2F265E6F1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7028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360">
          <p15:clr>
            <a:srgbClr val="FBAE40"/>
          </p15:clr>
        </p15:guide>
        <p15:guide id="3" pos="264">
          <p15:clr>
            <a:srgbClr val="FBAE40"/>
          </p15:clr>
        </p15:guide>
        <p15:guide id="4" orient="horz" pos="216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endix-Two Comparison Placeholders With Identifi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A4407840-F6A4-4638-BB2F-9FBAA1A814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900" y="304800"/>
            <a:ext cx="8458200" cy="678611"/>
          </a:xfrm>
          <a:prstGeom prst="rect">
            <a:avLst/>
          </a:prstGeom>
        </p:spPr>
        <p:txBody>
          <a:bodyPr anchor="ctr"/>
          <a:lstStyle>
            <a:lvl1pPr>
              <a:defRPr sz="2400"/>
            </a:lvl1pPr>
          </a:lstStyle>
          <a:p>
            <a:r>
              <a:rPr lang="en-US" dirty="0"/>
              <a:t>Slide Title</a:t>
            </a:r>
            <a:br>
              <a:rPr lang="en-US" dirty="0"/>
            </a:br>
            <a:endParaRPr lang="en-US" dirty="0"/>
          </a:p>
        </p:txBody>
      </p:sp>
      <p:sp>
        <p:nvSpPr>
          <p:cNvPr id="9" name="Return to main slide Link 1">
            <a:extLst>
              <a:ext uri="{FF2B5EF4-FFF2-40B4-BE49-F238E27FC236}">
                <a16:creationId xmlns:a16="http://schemas.microsoft.com/office/drawing/2014/main" id="{29651301-3A88-4CBC-9B7F-A569599DC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81528" y="1059828"/>
            <a:ext cx="2980944" cy="228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1200" dirty="0"/>
            </a:lvl1pPr>
          </a:lstStyle>
          <a:p>
            <a:pPr lvl="0" algn="ctr"/>
            <a:r>
              <a:rPr lang="en-US" dirty="0"/>
              <a:t>Return to parent-slide containing images.</a:t>
            </a:r>
          </a:p>
        </p:txBody>
      </p:sp>
      <p:sp>
        <p:nvSpPr>
          <p:cNvPr id="8" name="Image Identifier 1">
            <a:extLst>
              <a:ext uri="{FF2B5EF4-FFF2-40B4-BE49-F238E27FC236}">
                <a16:creationId xmlns:a16="http://schemas.microsoft.com/office/drawing/2014/main" id="{C828D23C-A7ED-420E-B199-2D8CCF24D6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5125" y="1410562"/>
            <a:ext cx="4076700" cy="39211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Image Identifier 1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D13536C2-DC17-4031-9948-17E37EF9911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42900" y="1933303"/>
            <a:ext cx="4076700" cy="431509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Slide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Image Identifier 2">
            <a:extLst>
              <a:ext uri="{FF2B5EF4-FFF2-40B4-BE49-F238E27FC236}">
                <a16:creationId xmlns:a16="http://schemas.microsoft.com/office/drawing/2014/main" id="{7DBCEA22-E8D2-4B8A-B55C-3FFA6FAB317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15145" y="1410562"/>
            <a:ext cx="4078224" cy="39319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Image Identifier 2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B2D170F-7AF9-40BB-A11B-08474DF5C3AA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724400" y="1933303"/>
            <a:ext cx="4076700" cy="431509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Slide Content 2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Return to main slide Link 2">
            <a:extLst>
              <a:ext uri="{FF2B5EF4-FFF2-40B4-BE49-F238E27FC236}">
                <a16:creationId xmlns:a16="http://schemas.microsoft.com/office/drawing/2014/main" id="{24E3FC7A-8095-4466-BF43-4B6D04A5D8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81528" y="6348550"/>
            <a:ext cx="2980944" cy="228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1200" dirty="0"/>
            </a:lvl1pPr>
          </a:lstStyle>
          <a:p>
            <a:pPr lvl="0" algn="ctr"/>
            <a:r>
              <a:rPr lang="en-US" dirty="0"/>
              <a:t>Return to parent-slide containing images.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745DF60F-BF33-428F-883B-9C19F83780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26412" y="6673531"/>
            <a:ext cx="355840" cy="161396"/>
          </a:xfrm>
          <a:prstGeom prst="rect">
            <a:avLst/>
          </a:prstGeom>
        </p:spPr>
        <p:txBody>
          <a:bodyPr/>
          <a:lstStyle/>
          <a:p>
            <a:fld id="{68151E55-6873-49E2-B8D5-2F265E6F1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9332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2">
          <p15:clr>
            <a:srgbClr val="FBAE40"/>
          </p15:clr>
        </p15:guide>
        <p15:guide id="2" orient="horz" pos="2736">
          <p15:clr>
            <a:srgbClr val="FBAE40"/>
          </p15:clr>
        </p15:guide>
        <p15:guide id="3" pos="2880">
          <p15:clr>
            <a:srgbClr val="FBAE40"/>
          </p15:clr>
        </p15:guide>
        <p15:guide id="4" pos="2976">
          <p15:clr>
            <a:srgbClr val="FBAE40"/>
          </p15:clr>
        </p15:guide>
        <p15:guide id="5" pos="278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NO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MHE Official Background, fixed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1452559"/>
            <a:ext cx="9144000" cy="4982750"/>
            <a:chOff x="0" y="1521567"/>
            <a:chExt cx="9144000" cy="4846438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3FD8DC8-1EF1-6B48-9F31-D9D254F85818}"/>
                </a:ext>
              </a:extLst>
            </p:cNvPr>
            <p:cNvSpPr/>
            <p:nvPr userDrawn="1"/>
          </p:nvSpPr>
          <p:spPr>
            <a:xfrm>
              <a:off x="0" y="1521567"/>
              <a:ext cx="9144000" cy="4846438"/>
            </a:xfrm>
            <a:prstGeom prst="rect">
              <a:avLst/>
            </a:prstGeom>
            <a:solidFill>
              <a:srgbClr val="720F11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500492E-5EBE-C745-8EEE-F17D4BB4582E}"/>
                </a:ext>
              </a:extLst>
            </p:cNvPr>
            <p:cNvSpPr/>
            <p:nvPr userDrawn="1"/>
          </p:nvSpPr>
          <p:spPr>
            <a:xfrm>
              <a:off x="185629" y="2001422"/>
              <a:ext cx="8493233" cy="4166364"/>
            </a:xfrm>
            <a:prstGeom prst="rect">
              <a:avLst/>
            </a:prstGeom>
            <a:solidFill>
              <a:srgbClr val="9F2241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D976C39-0B94-D44F-9108-A52DD0916B5A}"/>
                </a:ext>
              </a:extLst>
            </p:cNvPr>
            <p:cNvSpPr/>
            <p:nvPr userDrawn="1"/>
          </p:nvSpPr>
          <p:spPr>
            <a:xfrm>
              <a:off x="364385" y="2475809"/>
              <a:ext cx="7858340" cy="3513221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"/>
          <p:cNvSpPr>
            <a:spLocks noGrp="1"/>
          </p:cNvSpPr>
          <p:nvPr userDrawn="1">
            <p:ph type="ctrTitle"/>
          </p:nvPr>
        </p:nvSpPr>
        <p:spPr>
          <a:xfrm>
            <a:off x="777240" y="2985555"/>
            <a:ext cx="6521640" cy="873214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26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"/>
          <p:cNvSpPr>
            <a:spLocks noGrp="1"/>
          </p:cNvSpPr>
          <p:nvPr>
            <p:ph type="subTitle" idx="1"/>
          </p:nvPr>
        </p:nvSpPr>
        <p:spPr>
          <a:xfrm>
            <a:off x="782058" y="3986784"/>
            <a:ext cx="4297680" cy="51758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21" name="MHE line separating subtitles from text">
            <a:extLst>
              <a:ext uri="{FF2B5EF4-FFF2-40B4-BE49-F238E27FC236}">
                <a16:creationId xmlns:a16="http://schemas.microsoft.com/office/drawing/2014/main" id="{EC86C884-D766-9149-B40E-B86A943DE6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67202" y="4650037"/>
            <a:ext cx="357478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"/>
          <p:cNvSpPr>
            <a:spLocks noGrp="1"/>
          </p:cNvSpPr>
          <p:nvPr>
            <p:ph type="body" sz="quarter" idx="10"/>
          </p:nvPr>
        </p:nvSpPr>
        <p:spPr>
          <a:xfrm>
            <a:off x="777240" y="4718304"/>
            <a:ext cx="4443413" cy="576185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6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Long Copyright">
            <a:extLst>
              <a:ext uri="{FF2B5EF4-FFF2-40B4-BE49-F238E27FC236}">
                <a16:creationId xmlns:a16="http://schemas.microsoft.com/office/drawing/2014/main" id="{54514DA3-A928-4CD1-BFAE-B5DF399C4B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87064"/>
            <a:ext cx="9144000" cy="370935"/>
          </a:xfrm>
        </p:spPr>
        <p:txBody>
          <a:bodyPr/>
          <a:lstStyle>
            <a:lvl1pPr algn="ctr">
              <a:defRPr/>
            </a:lvl1pPr>
          </a:lstStyle>
          <a:p>
            <a:pPr defTabSz="457200">
              <a:spcBef>
                <a:spcPct val="20000"/>
              </a:spcBef>
              <a:defRPr/>
            </a:pPr>
            <a:r>
              <a:rPr lang="en-US" dirty="0"/>
              <a:t>© &lt; add the year&gt; McGraw Hill. All rights reserved. Authorized only for instructor use in the classroom.</a:t>
            </a:r>
          </a:p>
          <a:p>
            <a:pPr defTabSz="457200">
              <a:spcBef>
                <a:spcPct val="20000"/>
              </a:spcBef>
              <a:defRPr/>
            </a:pPr>
            <a:r>
              <a:rPr lang="en-US" dirty="0"/>
              <a:t>No reproduction or further distribution permitted without the prior written consent of McGraw Hill.</a:t>
            </a:r>
          </a:p>
        </p:txBody>
      </p:sp>
    </p:spTree>
    <p:extLst>
      <p:ext uri="{BB962C8B-B14F-4D97-AF65-F5344CB8AC3E}">
        <p14:creationId xmlns:p14="http://schemas.microsoft.com/office/powerpoint/2010/main" val="3806434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59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NO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MHE altered Background, fixed">
            <a:extLst>
              <a:ext uri="{FF2B5EF4-FFF2-40B4-BE49-F238E27FC236}">
                <a16:creationId xmlns:a16="http://schemas.microsoft.com/office/drawing/2014/main" id="{7A14A7A9-A9D7-4A08-A24F-4D1C1F4C29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1446366"/>
            <a:ext cx="9143999" cy="4991100"/>
            <a:chOff x="0" y="1524000"/>
            <a:chExt cx="9143999" cy="49911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500492E-5EBE-C745-8EEE-F17D4BB4582E}"/>
                </a:ext>
              </a:extLst>
            </p:cNvPr>
            <p:cNvSpPr/>
            <p:nvPr userDrawn="1"/>
          </p:nvSpPr>
          <p:spPr>
            <a:xfrm>
              <a:off x="0" y="1524000"/>
              <a:ext cx="9143999" cy="4991100"/>
            </a:xfrm>
            <a:prstGeom prst="rect">
              <a:avLst/>
            </a:prstGeom>
            <a:solidFill>
              <a:srgbClr val="9F2241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D976C39-0B94-D44F-9108-A52DD0916B5A}"/>
                </a:ext>
              </a:extLst>
            </p:cNvPr>
            <p:cNvSpPr/>
            <p:nvPr userDrawn="1"/>
          </p:nvSpPr>
          <p:spPr>
            <a:xfrm>
              <a:off x="190500" y="2019300"/>
              <a:ext cx="8496300" cy="4267200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"/>
          <p:cNvSpPr>
            <a:spLocks noGrp="1"/>
          </p:cNvSpPr>
          <p:nvPr userDrawn="1">
            <p:ph type="ctrTitle"/>
          </p:nvPr>
        </p:nvSpPr>
        <p:spPr>
          <a:xfrm>
            <a:off x="567378" y="2593298"/>
            <a:ext cx="6980170" cy="1130559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26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"/>
          <p:cNvSpPr>
            <a:spLocks noGrp="1"/>
          </p:cNvSpPr>
          <p:nvPr userDrawn="1">
            <p:ph type="subTitle" idx="1"/>
          </p:nvPr>
        </p:nvSpPr>
        <p:spPr>
          <a:xfrm>
            <a:off x="567378" y="3807503"/>
            <a:ext cx="4542020" cy="71935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21" name="MHE line separating subtitles from text">
            <a:extLst>
              <a:ext uri="{FF2B5EF4-FFF2-40B4-BE49-F238E27FC236}">
                <a16:creationId xmlns:a16="http://schemas.microsoft.com/office/drawing/2014/main" id="{EC86C884-D766-9149-B40E-B86A943DE6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02310" y="4665027"/>
            <a:ext cx="357478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"/>
          <p:cNvSpPr>
            <a:spLocks noGrp="1"/>
          </p:cNvSpPr>
          <p:nvPr userDrawn="1">
            <p:ph type="body" sz="quarter" idx="10"/>
          </p:nvPr>
        </p:nvSpPr>
        <p:spPr>
          <a:xfrm>
            <a:off x="567378" y="4770769"/>
            <a:ext cx="4443413" cy="576185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6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49B74F6F-2ED4-F974-7F3F-B130EC10076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28600" y="6543675"/>
            <a:ext cx="8715375" cy="1873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338955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72">
          <p15:clr>
            <a:srgbClr val="FBAE40"/>
          </p15:clr>
        </p15:guide>
        <p15:guide id="2" orient="horz" pos="3960">
          <p15:clr>
            <a:srgbClr val="FBAE40"/>
          </p15:clr>
        </p15:guide>
        <p15:guide id="3" pos="120">
          <p15:clr>
            <a:srgbClr val="FBAE40"/>
          </p15:clr>
        </p15:guide>
        <p15:guide id="4" pos="5472">
          <p15:clr>
            <a:srgbClr val="FBAE40"/>
          </p15:clr>
        </p15:guide>
        <p15:guide id="5" orient="horz" pos="226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Main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A4407840-F6A4-4638-BB2F-9FBAA1A814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900" y="192490"/>
            <a:ext cx="8458200" cy="903231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D13536C2-DC17-4031-9948-17E37EF9911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42900" y="1276709"/>
            <a:ext cx="8458200" cy="4971691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1000"/>
              </a:spcBef>
              <a:spcAft>
                <a:spcPts val="0"/>
              </a:spcAft>
              <a:defRPr/>
            </a:lvl1pPr>
            <a:lvl2pPr marL="292608" indent="-292608">
              <a:spcBef>
                <a:spcPts val="1000"/>
              </a:spcBef>
              <a:spcAft>
                <a:spcPts val="0"/>
              </a:spcAft>
              <a:defRPr/>
            </a:lvl2pPr>
          </a:lstStyle>
          <a:p>
            <a:pPr lvl="0"/>
            <a:r>
              <a:rPr lang="en-US" dirty="0"/>
              <a:t>Slide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Appendix Link">
            <a:extLst>
              <a:ext uri="{FF2B5EF4-FFF2-40B4-BE49-F238E27FC236}">
                <a16:creationId xmlns:a16="http://schemas.microsoft.com/office/drawing/2014/main" id="{24E3FC7A-8095-4466-BF43-4B6D04A5D8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69347" y="6324600"/>
            <a:ext cx="2405307" cy="190500"/>
          </a:xfrm>
        </p:spPr>
        <p:txBody>
          <a:bodyPr anchor="b">
            <a:noAutofit/>
          </a:bodyPr>
          <a:lstStyle>
            <a:lvl1pPr algn="ctr">
              <a:defRPr sz="900"/>
            </a:lvl1pPr>
          </a:lstStyle>
          <a:p>
            <a:pPr lvl="0"/>
            <a:r>
              <a:rPr lang="en-US" dirty="0"/>
              <a:t>Add text alternative link, if needed.</a:t>
            </a:r>
          </a:p>
        </p:txBody>
      </p:sp>
      <p:sp>
        <p:nvSpPr>
          <p:cNvPr id="9" name="Image Credit">
            <a:extLst>
              <a:ext uri="{FF2B5EF4-FFF2-40B4-BE49-F238E27FC236}">
                <a16:creationId xmlns:a16="http://schemas.microsoft.com/office/drawing/2014/main" id="{29651301-3A88-4CBC-9B7F-A569599DC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62099" y="6684963"/>
            <a:ext cx="6972301" cy="173037"/>
          </a:xfrm>
        </p:spPr>
        <p:txBody>
          <a:bodyPr anchor="ctr">
            <a:noAutofit/>
          </a:bodyPr>
          <a:lstStyle>
            <a:lvl1pPr algn="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algn="r">
              <a:defRPr sz="900"/>
            </a:lvl2pPr>
            <a:lvl3pPr algn="r">
              <a:defRPr sz="900"/>
            </a:lvl3pPr>
            <a:lvl4pPr algn="r">
              <a:defRPr sz="900"/>
            </a:lvl4pPr>
            <a:lvl5pPr algn="r">
              <a:defRPr sz="900"/>
            </a:lvl5pPr>
          </a:lstStyle>
          <a:p>
            <a:pPr lvl="0"/>
            <a:r>
              <a:rPr lang="en-US" dirty="0"/>
              <a:t>Insert Image Credit Here</a:t>
            </a:r>
          </a:p>
        </p:txBody>
      </p:sp>
      <p:sp>
        <p:nvSpPr>
          <p:cNvPr id="8" name="Slide Number Placeholder">
            <a:extLst>
              <a:ext uri="{FF2B5EF4-FFF2-40B4-BE49-F238E27FC236}">
                <a16:creationId xmlns:a16="http://schemas.microsoft.com/office/drawing/2014/main" id="{EF8D8291-5BF4-41AC-87CE-ED5DE4CB1B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6412" y="6673531"/>
            <a:ext cx="355840" cy="161396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fld id="{68151E55-6873-49E2-B8D5-2F265E6F197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0858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 userDrawn="1">
          <p15:clr>
            <a:srgbClr val="FBAE40"/>
          </p15:clr>
        </p15:guide>
        <p15:guide id="2" orient="horz" pos="360" userDrawn="1">
          <p15:clr>
            <a:srgbClr val="FBAE40"/>
          </p15:clr>
        </p15:guide>
        <p15:guide id="3" pos="264" userDrawn="1">
          <p15:clr>
            <a:srgbClr val="FBAE40"/>
          </p15:clr>
        </p15:guide>
        <p15:guide id="4" orient="horz" pos="216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One Main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 1">
            <a:extLst>
              <a:ext uri="{FF2B5EF4-FFF2-40B4-BE49-F238E27FC236}">
                <a16:creationId xmlns:a16="http://schemas.microsoft.com/office/drawing/2014/main" id="{A4407840-F6A4-4638-BB2F-9FBAA1A814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900" y="192490"/>
            <a:ext cx="4229100" cy="903231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5" name="Slide Title 2">
            <a:extLst>
              <a:ext uri="{FF2B5EF4-FFF2-40B4-BE49-F238E27FC236}">
                <a16:creationId xmlns:a16="http://schemas.microsoft.com/office/drawing/2014/main" id="{B5BB26E5-AE57-4ED5-B8A8-BEE1BD13AD3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49800" y="192088"/>
            <a:ext cx="4051300" cy="90328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IN" sz="4000" b="1" dirty="0"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Slide Title</a:t>
            </a:r>
            <a:endParaRPr lang="en-IN" dirty="0"/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D13536C2-DC17-4031-9948-17E37EF9911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42900" y="1276709"/>
            <a:ext cx="8458200" cy="4971691"/>
          </a:xfrm>
          <a:prstGeom prst="rect">
            <a:avLst/>
          </a:prstGeom>
        </p:spPr>
        <p:txBody>
          <a:bodyPr/>
          <a:lstStyle>
            <a:lvl1pPr>
              <a:spcBef>
                <a:spcPts val="1000"/>
              </a:spcBef>
              <a:spcAft>
                <a:spcPts val="0"/>
              </a:spcAft>
              <a:defRPr/>
            </a:lvl1pPr>
            <a:lvl2pPr marL="292608" indent="-292608">
              <a:spcBef>
                <a:spcPts val="1000"/>
              </a:spcBef>
              <a:spcAft>
                <a:spcPts val="0"/>
              </a:spcAft>
              <a:defRPr/>
            </a:lvl2pPr>
          </a:lstStyle>
          <a:p>
            <a:pPr lvl="0"/>
            <a:r>
              <a:rPr lang="en-US" dirty="0"/>
              <a:t>Slide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Appendix Link">
            <a:extLst>
              <a:ext uri="{FF2B5EF4-FFF2-40B4-BE49-F238E27FC236}">
                <a16:creationId xmlns:a16="http://schemas.microsoft.com/office/drawing/2014/main" id="{24E3FC7A-8095-4466-BF43-4B6D04A5D8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69347" y="6324600"/>
            <a:ext cx="2405307" cy="190500"/>
          </a:xfrm>
        </p:spPr>
        <p:txBody>
          <a:bodyPr anchor="b">
            <a:noAutofit/>
          </a:bodyPr>
          <a:lstStyle>
            <a:lvl1pPr algn="ctr">
              <a:defRPr sz="900"/>
            </a:lvl1pPr>
          </a:lstStyle>
          <a:p>
            <a:pPr lvl="0"/>
            <a:r>
              <a:rPr lang="en-US" dirty="0"/>
              <a:t>Add text alternative link, if needed.</a:t>
            </a:r>
          </a:p>
        </p:txBody>
      </p:sp>
      <p:sp>
        <p:nvSpPr>
          <p:cNvPr id="9" name="Image Credit">
            <a:extLst>
              <a:ext uri="{FF2B5EF4-FFF2-40B4-BE49-F238E27FC236}">
                <a16:creationId xmlns:a16="http://schemas.microsoft.com/office/drawing/2014/main" id="{29651301-3A88-4CBC-9B7F-A569599DC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62099" y="6684963"/>
            <a:ext cx="6972301" cy="173037"/>
          </a:xfrm>
        </p:spPr>
        <p:txBody>
          <a:bodyPr anchor="ctr">
            <a:noAutofit/>
          </a:bodyPr>
          <a:lstStyle>
            <a:lvl1pPr algn="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algn="r">
              <a:defRPr sz="900"/>
            </a:lvl2pPr>
            <a:lvl3pPr algn="r">
              <a:defRPr sz="900"/>
            </a:lvl3pPr>
            <a:lvl4pPr algn="r">
              <a:defRPr sz="900"/>
            </a:lvl4pPr>
            <a:lvl5pPr algn="r">
              <a:defRPr sz="900"/>
            </a:lvl5pPr>
          </a:lstStyle>
          <a:p>
            <a:pPr lvl="0"/>
            <a:r>
              <a:rPr lang="en-US" dirty="0"/>
              <a:t>Insert Image Credit Here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745DF60F-BF33-428F-883B-9C19F83780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26412" y="6673531"/>
            <a:ext cx="355840" cy="161396"/>
          </a:xfrm>
          <a:prstGeom prst="rect">
            <a:avLst/>
          </a:prstGeom>
        </p:spPr>
        <p:txBody>
          <a:bodyPr/>
          <a:lstStyle/>
          <a:p>
            <a:fld id="{68151E55-6873-49E2-B8D5-2F265E6F1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8390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360">
          <p15:clr>
            <a:srgbClr val="FBAE40"/>
          </p15:clr>
        </p15:guide>
        <p15:guide id="3" pos="264">
          <p15:clr>
            <a:srgbClr val="FBAE40"/>
          </p15:clr>
        </p15:guide>
        <p15:guide id="4" orient="horz" pos="216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ne Main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A4407840-F6A4-4638-BB2F-9FBAA1A814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32364" y="304800"/>
            <a:ext cx="6168736" cy="678611"/>
          </a:xfrm>
          <a:prstGeom prst="rect">
            <a:avLst/>
          </a:prstGeom>
        </p:spPr>
        <p:txBody>
          <a:bodyPr anchor="ctr"/>
          <a:lstStyle>
            <a:lvl1pPr>
              <a:defRPr sz="2400"/>
            </a:lvl1pPr>
          </a:lstStyle>
          <a:p>
            <a:r>
              <a:rPr lang="en-US" dirty="0"/>
              <a:t>Slide Title</a:t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D13536C2-DC17-4031-9948-17E37EF9911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42900" y="1276709"/>
            <a:ext cx="8458200" cy="4971691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 marL="292608" indent="-292608">
              <a:spcBef>
                <a:spcPts val="1000"/>
              </a:spcBef>
              <a:spcAft>
                <a:spcPts val="0"/>
              </a:spcAft>
              <a:defRPr/>
            </a:lvl2pPr>
          </a:lstStyle>
          <a:p>
            <a:pPr lvl="0"/>
            <a:r>
              <a:rPr lang="en-US" dirty="0"/>
              <a:t>Slide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Appendix Link">
            <a:extLst>
              <a:ext uri="{FF2B5EF4-FFF2-40B4-BE49-F238E27FC236}">
                <a16:creationId xmlns:a16="http://schemas.microsoft.com/office/drawing/2014/main" id="{24E3FC7A-8095-4466-BF43-4B6D04A5D8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69347" y="6324600"/>
            <a:ext cx="2405307" cy="190500"/>
          </a:xfrm>
        </p:spPr>
        <p:txBody>
          <a:bodyPr anchor="b">
            <a:noAutofit/>
          </a:bodyPr>
          <a:lstStyle>
            <a:lvl1pPr algn="ctr">
              <a:defRPr sz="900"/>
            </a:lvl1pPr>
          </a:lstStyle>
          <a:p>
            <a:pPr lvl="0"/>
            <a:r>
              <a:rPr lang="en-US" dirty="0"/>
              <a:t>Add text alternative link, if needed.</a:t>
            </a:r>
          </a:p>
        </p:txBody>
      </p:sp>
      <p:sp>
        <p:nvSpPr>
          <p:cNvPr id="9" name="Image Credit">
            <a:extLst>
              <a:ext uri="{FF2B5EF4-FFF2-40B4-BE49-F238E27FC236}">
                <a16:creationId xmlns:a16="http://schemas.microsoft.com/office/drawing/2014/main" id="{29651301-3A88-4CBC-9B7F-A569599DC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62099" y="6684963"/>
            <a:ext cx="6972301" cy="173037"/>
          </a:xfrm>
        </p:spPr>
        <p:txBody>
          <a:bodyPr anchor="ctr">
            <a:noAutofit/>
          </a:bodyPr>
          <a:lstStyle>
            <a:lvl1pPr algn="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algn="r">
              <a:defRPr sz="900"/>
            </a:lvl2pPr>
            <a:lvl3pPr algn="r">
              <a:defRPr sz="900"/>
            </a:lvl3pPr>
            <a:lvl4pPr algn="r">
              <a:defRPr sz="900"/>
            </a:lvl4pPr>
            <a:lvl5pPr algn="r">
              <a:defRPr sz="900"/>
            </a:lvl5pPr>
          </a:lstStyle>
          <a:p>
            <a:pPr lvl="0"/>
            <a:r>
              <a:rPr lang="en-US" dirty="0"/>
              <a:t>Insert Image Credit Here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745DF60F-BF33-428F-883B-9C19F83780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26412" y="6673531"/>
            <a:ext cx="355840" cy="161396"/>
          </a:xfrm>
          <a:prstGeom prst="rect">
            <a:avLst/>
          </a:prstGeom>
        </p:spPr>
        <p:txBody>
          <a:bodyPr/>
          <a:lstStyle/>
          <a:p>
            <a:fld id="{68151E55-6873-49E2-B8D5-2F265E6F1973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Connecting through social media icon.">
            <a:extLst>
              <a:ext uri="{FF2B5EF4-FFF2-40B4-BE49-F238E27FC236}">
                <a16:creationId xmlns:a16="http://schemas.microsoft.com/office/drawing/2014/main" id="{48BB348F-12C6-489F-958D-1FDE88A9246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4695" y="298541"/>
            <a:ext cx="2438400" cy="669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5125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360">
          <p15:clr>
            <a:srgbClr val="FBAE40"/>
          </p15:clr>
        </p15:guide>
        <p15:guide id="3" pos="264">
          <p15:clr>
            <a:srgbClr val="FBAE40"/>
          </p15:clr>
        </p15:guide>
        <p15:guide id="4" orient="horz" pos="216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One Main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A4407840-F6A4-4638-BB2F-9FBAA1A814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32364" y="304800"/>
            <a:ext cx="6168736" cy="678611"/>
          </a:xfrm>
          <a:prstGeom prst="rect">
            <a:avLst/>
          </a:prstGeom>
        </p:spPr>
        <p:txBody>
          <a:bodyPr anchor="ctr"/>
          <a:lstStyle>
            <a:lvl1pPr>
              <a:defRPr sz="2400"/>
            </a:lvl1pPr>
          </a:lstStyle>
          <a:p>
            <a:r>
              <a:rPr lang="en-US" dirty="0"/>
              <a:t>Slide Title</a:t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D13536C2-DC17-4031-9948-17E37EF9911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42900" y="1276709"/>
            <a:ext cx="8458200" cy="4971691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 marL="292608" indent="-292608">
              <a:spcBef>
                <a:spcPts val="1000"/>
              </a:spcBef>
              <a:spcAft>
                <a:spcPts val="0"/>
              </a:spcAft>
              <a:defRPr/>
            </a:lvl2pPr>
          </a:lstStyle>
          <a:p>
            <a:pPr lvl="0"/>
            <a:r>
              <a:rPr lang="en-US" dirty="0"/>
              <a:t>Slide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Appendix Link">
            <a:extLst>
              <a:ext uri="{FF2B5EF4-FFF2-40B4-BE49-F238E27FC236}">
                <a16:creationId xmlns:a16="http://schemas.microsoft.com/office/drawing/2014/main" id="{24E3FC7A-8095-4466-BF43-4B6D04A5D8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69347" y="6324600"/>
            <a:ext cx="2405307" cy="190500"/>
          </a:xfrm>
        </p:spPr>
        <p:txBody>
          <a:bodyPr anchor="b">
            <a:noAutofit/>
          </a:bodyPr>
          <a:lstStyle>
            <a:lvl1pPr algn="ctr">
              <a:defRPr sz="900"/>
            </a:lvl1pPr>
          </a:lstStyle>
          <a:p>
            <a:pPr lvl="0"/>
            <a:r>
              <a:rPr lang="en-US" dirty="0"/>
              <a:t>Add text alternative link, if needed.</a:t>
            </a:r>
          </a:p>
        </p:txBody>
      </p:sp>
      <p:sp>
        <p:nvSpPr>
          <p:cNvPr id="9" name="Image Credit">
            <a:extLst>
              <a:ext uri="{FF2B5EF4-FFF2-40B4-BE49-F238E27FC236}">
                <a16:creationId xmlns:a16="http://schemas.microsoft.com/office/drawing/2014/main" id="{29651301-3A88-4CBC-9B7F-A569599DC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62099" y="6684963"/>
            <a:ext cx="6972301" cy="173037"/>
          </a:xfrm>
        </p:spPr>
        <p:txBody>
          <a:bodyPr anchor="ctr">
            <a:noAutofit/>
          </a:bodyPr>
          <a:lstStyle>
            <a:lvl1pPr algn="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algn="r">
              <a:defRPr sz="900"/>
            </a:lvl2pPr>
            <a:lvl3pPr algn="r">
              <a:defRPr sz="900"/>
            </a:lvl3pPr>
            <a:lvl4pPr algn="r">
              <a:defRPr sz="900"/>
            </a:lvl4pPr>
            <a:lvl5pPr algn="r">
              <a:defRPr sz="900"/>
            </a:lvl5pPr>
          </a:lstStyle>
          <a:p>
            <a:pPr lvl="0"/>
            <a:r>
              <a:rPr lang="en-US" dirty="0"/>
              <a:t>Insert Image Credit Here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745DF60F-BF33-428F-883B-9C19F83780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26412" y="6673531"/>
            <a:ext cx="355840" cy="161396"/>
          </a:xfrm>
          <a:prstGeom prst="rect">
            <a:avLst/>
          </a:prstGeom>
        </p:spPr>
        <p:txBody>
          <a:bodyPr/>
          <a:lstStyle/>
          <a:p>
            <a:fld id="{68151E55-6873-49E2-B8D5-2F265E6F1973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Making Ethical Decisions icon.">
            <a:extLst>
              <a:ext uri="{FF2B5EF4-FFF2-40B4-BE49-F238E27FC236}">
                <a16:creationId xmlns:a16="http://schemas.microsoft.com/office/drawing/2014/main" id="{35AB3571-1B64-4E5D-ADAB-A22232BBBD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12475"/>
            <a:ext cx="2498501" cy="663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3233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360">
          <p15:clr>
            <a:srgbClr val="FBAE40"/>
          </p15:clr>
        </p15:guide>
        <p15:guide id="3" pos="264">
          <p15:clr>
            <a:srgbClr val="FBAE40"/>
          </p15:clr>
        </p15:guide>
        <p15:guide id="4" orient="horz" pos="216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ne Main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A4407840-F6A4-4638-BB2F-9FBAA1A814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901" y="304800"/>
            <a:ext cx="2344882" cy="678611"/>
          </a:xfrm>
          <a:prstGeom prst="rect">
            <a:avLst/>
          </a:prstGeom>
        </p:spPr>
        <p:txBody>
          <a:bodyPr anchor="ctr"/>
          <a:lstStyle>
            <a:lvl1pPr>
              <a:defRPr sz="2400"/>
            </a:lvl1pPr>
          </a:lstStyle>
          <a:p>
            <a:r>
              <a:rPr lang="en-US" dirty="0"/>
              <a:t>Slide Title</a:t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D13536C2-DC17-4031-9948-17E37EF9911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42900" y="1276709"/>
            <a:ext cx="8458200" cy="4971691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 marL="292608" indent="-292608">
              <a:spcBef>
                <a:spcPts val="1000"/>
              </a:spcBef>
              <a:spcAft>
                <a:spcPts val="0"/>
              </a:spcAft>
              <a:defRPr/>
            </a:lvl2pPr>
          </a:lstStyle>
          <a:p>
            <a:pPr lvl="0"/>
            <a:r>
              <a:rPr lang="en-US" dirty="0"/>
              <a:t>Slide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Appendix Link">
            <a:extLst>
              <a:ext uri="{FF2B5EF4-FFF2-40B4-BE49-F238E27FC236}">
                <a16:creationId xmlns:a16="http://schemas.microsoft.com/office/drawing/2014/main" id="{24E3FC7A-8095-4466-BF43-4B6D04A5D8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69347" y="6324600"/>
            <a:ext cx="2405307" cy="190500"/>
          </a:xfrm>
        </p:spPr>
        <p:txBody>
          <a:bodyPr anchor="b">
            <a:noAutofit/>
          </a:bodyPr>
          <a:lstStyle>
            <a:lvl1pPr algn="ctr">
              <a:defRPr sz="900"/>
            </a:lvl1pPr>
          </a:lstStyle>
          <a:p>
            <a:pPr lvl="0"/>
            <a:r>
              <a:rPr lang="en-US" dirty="0"/>
              <a:t>Add text alternative link, if needed.</a:t>
            </a:r>
          </a:p>
        </p:txBody>
      </p:sp>
      <p:sp>
        <p:nvSpPr>
          <p:cNvPr id="9" name="Image Credit">
            <a:extLst>
              <a:ext uri="{FF2B5EF4-FFF2-40B4-BE49-F238E27FC236}">
                <a16:creationId xmlns:a16="http://schemas.microsoft.com/office/drawing/2014/main" id="{29651301-3A88-4CBC-9B7F-A569599DC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62099" y="6684963"/>
            <a:ext cx="6972301" cy="173037"/>
          </a:xfrm>
        </p:spPr>
        <p:txBody>
          <a:bodyPr anchor="ctr">
            <a:noAutofit/>
          </a:bodyPr>
          <a:lstStyle>
            <a:lvl1pPr algn="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algn="r">
              <a:defRPr sz="900"/>
            </a:lvl2pPr>
            <a:lvl3pPr algn="r">
              <a:defRPr sz="900"/>
            </a:lvl3pPr>
            <a:lvl4pPr algn="r">
              <a:defRPr sz="900"/>
            </a:lvl4pPr>
            <a:lvl5pPr algn="r">
              <a:defRPr sz="900"/>
            </a:lvl5pPr>
          </a:lstStyle>
          <a:p>
            <a:pPr lvl="0"/>
            <a:r>
              <a:rPr lang="en-US" dirty="0"/>
              <a:t>Insert Image Credit Here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745DF60F-BF33-428F-883B-9C19F83780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26412" y="6673531"/>
            <a:ext cx="355840" cy="161396"/>
          </a:xfrm>
          <a:prstGeom prst="rect">
            <a:avLst/>
          </a:prstGeom>
        </p:spPr>
        <p:txBody>
          <a:bodyPr/>
          <a:lstStyle/>
          <a:p>
            <a:fld id="{68151E55-6873-49E2-B8D5-2F265E6F1973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3A00108-6ED3-416D-B7AC-3A9D6F2EF0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48193" y="489743"/>
            <a:ext cx="4352906" cy="239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452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360">
          <p15:clr>
            <a:srgbClr val="FBAE40"/>
          </p15:clr>
        </p15:guide>
        <p15:guide id="3" pos="264">
          <p15:clr>
            <a:srgbClr val="FBAE40"/>
          </p15:clr>
        </p15:guide>
        <p15:guide id="4" orient="horz" pos="216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6.xml"/><Relationship Id="rId16" Type="http://schemas.openxmlformats.org/officeDocument/2006/relationships/slideLayout" Target="../slideLayouts/slideLayout20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14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GH logo">
            <a:extLst>
              <a:ext uri="{FF2B5EF4-FFF2-40B4-BE49-F238E27FC236}">
                <a16:creationId xmlns:a16="http://schemas.microsoft.com/office/drawing/2014/main" id="{BF372B49-B6F5-4826-B4F8-2F8A4FFF889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06" y="283845"/>
            <a:ext cx="999514" cy="999514"/>
          </a:xfrm>
          <a:prstGeom prst="rect">
            <a:avLst/>
          </a:prstGeom>
        </p:spPr>
      </p:pic>
      <p:sp>
        <p:nvSpPr>
          <p:cNvPr id="3" name="MGH Tagline">
            <a:extLst>
              <a:ext uri="{FF2B5EF4-FFF2-40B4-BE49-F238E27FC236}">
                <a16:creationId xmlns:a16="http://schemas.microsoft.com/office/drawing/2014/main" id="{70E12349-CEA7-4006-B6E3-3E283BDBD258}"/>
              </a:ext>
            </a:extLst>
          </p:cNvPr>
          <p:cNvSpPr txBox="1"/>
          <p:nvPr userDrawn="1"/>
        </p:nvSpPr>
        <p:spPr>
          <a:xfrm>
            <a:off x="5060273" y="337349"/>
            <a:ext cx="3873993" cy="338554"/>
          </a:xfrm>
          <a:prstGeom prst="rect">
            <a:avLst/>
          </a:prstGeom>
          <a:noFill/>
        </p:spPr>
        <p:txBody>
          <a:bodyPr wrap="square" lIns="45720" rIns="4572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spc="4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Because learning changes everything.</a:t>
            </a:r>
            <a:r>
              <a:rPr lang="en-US" sz="1050" spc="40" baseline="60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®</a:t>
            </a:r>
            <a:endParaRPr lang="en-US" sz="1600" spc="40" baseline="60000" dirty="0"/>
          </a:p>
        </p:txBody>
      </p:sp>
      <p:sp>
        <p:nvSpPr>
          <p:cNvPr id="5" name="Long Copyright"/>
          <p:cNvSpPr>
            <a:spLocks noGrp="1"/>
          </p:cNvSpPr>
          <p:nvPr>
            <p:ph type="ftr" sz="quarter" idx="3"/>
          </p:nvPr>
        </p:nvSpPr>
        <p:spPr>
          <a:xfrm>
            <a:off x="0" y="6478439"/>
            <a:ext cx="9144000" cy="379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457200">
              <a:spcBef>
                <a:spcPct val="20000"/>
              </a:spcBef>
              <a:defRPr/>
            </a:pPr>
            <a:r>
              <a:rPr lang="en-US" dirty="0"/>
              <a:t>Add long copyright</a:t>
            </a:r>
          </a:p>
        </p:txBody>
      </p:sp>
      <p:sp>
        <p:nvSpPr>
          <p:cNvPr id="8" name="MGH Yellow Line">
            <a:extLst>
              <a:ext uri="{FF2B5EF4-FFF2-40B4-BE49-F238E27FC236}">
                <a16:creationId xmlns:a16="http://schemas.microsoft.com/office/drawing/2014/main" id="{86E6E250-D1F9-6444-A77C-4DC8C64A97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432547"/>
            <a:ext cx="9144000" cy="5459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5458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100000"/>
        </a:lnSpc>
        <a:spcBef>
          <a:spcPts val="12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230188" indent="-228600" algn="l" defTabSz="914400" rtl="0" eaLnBrk="1" latinLnBrk="0" hangingPunct="1">
        <a:lnSpc>
          <a:spcPct val="100000"/>
        </a:lnSpc>
        <a:spcBef>
          <a:spcPts val="800"/>
        </a:spcBef>
        <a:buClrTx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460375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455613" indent="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685800" indent="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60">
          <p15:clr>
            <a:srgbClr val="F26B43"/>
          </p15:clr>
        </p15:guide>
        <p15:guide id="2" orient="horz" pos="192">
          <p15:clr>
            <a:srgbClr val="F26B43"/>
          </p15:clr>
        </p15:guide>
        <p15:guide id="5" pos="2880">
          <p15:clr>
            <a:srgbClr val="F26B43"/>
          </p15:clr>
        </p15:guide>
        <p15:guide id="6" pos="216">
          <p15:clr>
            <a:srgbClr val="F26B43"/>
          </p15:clr>
        </p15:guide>
        <p15:guide id="7" pos="5544">
          <p15:clr>
            <a:srgbClr val="F26B43"/>
          </p15:clr>
        </p15:guide>
        <p15:guide id="9" orient="horz" pos="4211">
          <p15:clr>
            <a:srgbClr val="F26B43"/>
          </p15:clr>
        </p15:guide>
        <p15:guide id="10" orient="horz" pos="960">
          <p15:clr>
            <a:srgbClr val="F26B43"/>
          </p15:clr>
        </p15:guide>
        <p15:guide id="11" orient="horz" pos="4104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">
            <a:extLst>
              <a:ext uri="{FF2B5EF4-FFF2-40B4-BE49-F238E27FC236}">
                <a16:creationId xmlns:a16="http://schemas.microsoft.com/office/drawing/2014/main" id="{881C4C4E-EEEF-442A-AE3B-63C7E062F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136257"/>
            <a:ext cx="84582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Title goes here</a:t>
            </a:r>
          </a:p>
        </p:txBody>
      </p:sp>
      <p:sp>
        <p:nvSpPr>
          <p:cNvPr id="5" name="Text Placeholder">
            <a:extLst>
              <a:ext uri="{FF2B5EF4-FFF2-40B4-BE49-F238E27FC236}">
                <a16:creationId xmlns:a16="http://schemas.microsoft.com/office/drawing/2014/main" id="{4F2C87DD-ADFA-433D-B7C8-4E9E42BC9E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2900" y="1273877"/>
            <a:ext cx="8458200" cy="49443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MGH Yellow Line">
            <a:extLst>
              <a:ext uri="{FF2B5EF4-FFF2-40B4-BE49-F238E27FC236}">
                <a16:creationId xmlns:a16="http://schemas.microsoft.com/office/drawing/2014/main" id="{86E6E250-D1F9-6444-A77C-4DC8C64A97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622319"/>
            <a:ext cx="9144000" cy="5459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Short Copyright">
            <a:extLst>
              <a:ext uri="{FF2B5EF4-FFF2-40B4-BE49-F238E27FC236}">
                <a16:creationId xmlns:a16="http://schemas.microsoft.com/office/drawing/2014/main" id="{36838A37-515E-4F5C-BF9F-CE51891A9C27}"/>
              </a:ext>
            </a:extLst>
          </p:cNvPr>
          <p:cNvSpPr txBox="1"/>
          <p:nvPr userDrawn="1"/>
        </p:nvSpPr>
        <p:spPr>
          <a:xfrm>
            <a:off x="215658" y="6664280"/>
            <a:ext cx="1233578" cy="215444"/>
          </a:xfrm>
          <a:prstGeom prst="rect">
            <a:avLst/>
          </a:prstGeom>
          <a:noFill/>
        </p:spPr>
        <p:txBody>
          <a:bodyPr wrap="square" lIns="45720" rIns="45720" rtlCol="0" anchor="ctr">
            <a:spAutoFit/>
          </a:bodyPr>
          <a:lstStyle/>
          <a:p>
            <a:r>
              <a:rPr lang="en-US" sz="8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© McGraw Hill</a:t>
            </a:r>
          </a:p>
        </p:txBody>
      </p:sp>
      <p:sp>
        <p:nvSpPr>
          <p:cNvPr id="10" name="Slide Number Placeholder">
            <a:extLst>
              <a:ext uri="{FF2B5EF4-FFF2-40B4-BE49-F238E27FC236}">
                <a16:creationId xmlns:a16="http://schemas.microsoft.com/office/drawing/2014/main" id="{A9994BA6-A29E-44A0-A7B3-164E7D8FE3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6412" y="6673531"/>
            <a:ext cx="355840" cy="161396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fld id="{68151E55-6873-49E2-B8D5-2F265E6F197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1564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717" r:id="rId2"/>
    <p:sldLayoutId id="2147483706" r:id="rId3"/>
    <p:sldLayoutId id="2147483709" r:id="rId4"/>
    <p:sldLayoutId id="2147483707" r:id="rId5"/>
    <p:sldLayoutId id="2147483708" r:id="rId6"/>
    <p:sldLayoutId id="2147483711" r:id="rId7"/>
    <p:sldLayoutId id="2147483716" r:id="rId8"/>
    <p:sldLayoutId id="2147483693" r:id="rId9"/>
    <p:sldLayoutId id="2147483719" r:id="rId10"/>
    <p:sldLayoutId id="2147483718" r:id="rId11"/>
    <p:sldLayoutId id="2147483699" r:id="rId12"/>
    <p:sldLayoutId id="2147483720" r:id="rId13"/>
    <p:sldLayoutId id="2147483695" r:id="rId14"/>
    <p:sldLayoutId id="2147483696" r:id="rId15"/>
    <p:sldLayoutId id="2147483697" r:id="rId16"/>
    <p:sldLayoutId id="2147483721" r:id="rId17"/>
    <p:sldLayoutId id="2147483723" r:id="rId18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10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292608" indent="-292608" algn="l" defTabSz="914400" rtl="0" eaLnBrk="1" latinLnBrk="0" hangingPunct="1">
        <a:lnSpc>
          <a:spcPct val="100000"/>
        </a:lnSpc>
        <a:spcBef>
          <a:spcPts val="1000"/>
        </a:spcBef>
        <a:spcAft>
          <a:spcPts val="0"/>
        </a:spcAft>
        <a:buClrTx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622800" indent="-292608" algn="l" defTabSz="914400" rtl="0" eaLnBrk="1" latinLnBrk="0" hangingPunct="1">
        <a:lnSpc>
          <a:spcPct val="100000"/>
        </a:lnSpc>
        <a:spcBef>
          <a:spcPts val="100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741363" indent="-285750" algn="l" defTabSz="914400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971550" indent="-28575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orient="horz" pos="192">
          <p15:clr>
            <a:srgbClr val="F26B43"/>
          </p15:clr>
        </p15:guide>
        <p15:guide id="6" pos="216">
          <p15:clr>
            <a:srgbClr val="F26B43"/>
          </p15:clr>
        </p15:guide>
        <p15:guide id="7" pos="5544">
          <p15:clr>
            <a:srgbClr val="F26B43"/>
          </p15:clr>
        </p15:guide>
        <p15:guide id="9" orient="horz" pos="4211">
          <p15:clr>
            <a:srgbClr val="F26B43"/>
          </p15:clr>
        </p15:guide>
        <p15:guide id="10" orient="horz" pos="624" userDrawn="1">
          <p15:clr>
            <a:srgbClr val="F26B43"/>
          </p15:clr>
        </p15:guide>
        <p15:guide id="11" orient="horz" pos="4104">
          <p15:clr>
            <a:srgbClr val="F26B43"/>
          </p15:clr>
        </p15:guide>
        <p15:guide id="12" orient="horz" pos="864" userDrawn="1">
          <p15:clr>
            <a:srgbClr val="F26B43"/>
          </p15:clr>
        </p15:guide>
        <p15:guide id="13" orient="horz" pos="360" userDrawn="1">
          <p15:clr>
            <a:srgbClr val="F26B43"/>
          </p15:clr>
        </p15:guide>
        <p15:guide id="14" orient="horz" pos="3936" userDrawn="1">
          <p15:clr>
            <a:srgbClr val="F26B43"/>
          </p15:clr>
        </p15:guide>
        <p15:guide id="15" pos="984" userDrawn="1">
          <p15:clr>
            <a:srgbClr val="F26B43"/>
          </p15:clr>
        </p15:guide>
        <p15:guide id="16" pos="5376" userDrawn="1">
          <p15:clr>
            <a:srgbClr val="F26B43"/>
          </p15:clr>
        </p15:guide>
        <p15:guide id="17" pos="264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495691"/>
            <a:ext cx="9144000" cy="3623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Add long copyright line here</a:t>
            </a:r>
          </a:p>
        </p:txBody>
      </p:sp>
      <p:sp>
        <p:nvSpPr>
          <p:cNvPr id="6" name="MGH Yellow Line">
            <a:extLst>
              <a:ext uri="{FF2B5EF4-FFF2-40B4-BE49-F238E27FC236}">
                <a16:creationId xmlns:a16="http://schemas.microsoft.com/office/drawing/2014/main" id="{F20163A4-4644-4B17-9C8A-EF42A99233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432547"/>
            <a:ext cx="9144000" cy="5459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7998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705" r:id="rId2"/>
  </p:sldLayoutIdLst>
  <p:hf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1600" b="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marR="0" indent="0" algn="ctr" defTabSz="914400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230188" indent="-228600" algn="l" defTabSz="914400" rtl="0" eaLnBrk="1" latinLnBrk="0" hangingPunct="1">
        <a:lnSpc>
          <a:spcPct val="100000"/>
        </a:lnSpc>
        <a:spcBef>
          <a:spcPts val="800"/>
        </a:spcBef>
        <a:buClrTx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460375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455613" indent="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685800" indent="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60">
          <p15:clr>
            <a:srgbClr val="F26B43"/>
          </p15:clr>
        </p15:guide>
        <p15:guide id="2" orient="horz" pos="192">
          <p15:clr>
            <a:srgbClr val="F26B43"/>
          </p15:clr>
        </p15:guide>
        <p15:guide id="5" pos="2112" userDrawn="1">
          <p15:clr>
            <a:srgbClr val="F26B43"/>
          </p15:clr>
        </p15:guide>
        <p15:guide id="6" pos="216">
          <p15:clr>
            <a:srgbClr val="F26B43"/>
          </p15:clr>
        </p15:guide>
        <p15:guide id="7" pos="5544">
          <p15:clr>
            <a:srgbClr val="F26B43"/>
          </p15:clr>
        </p15:guide>
        <p15:guide id="9" orient="horz" pos="4211">
          <p15:clr>
            <a:srgbClr val="F26B43"/>
          </p15:clr>
        </p15:guide>
        <p15:guide id="10" orient="horz" pos="624" userDrawn="1">
          <p15:clr>
            <a:srgbClr val="F26B43"/>
          </p15:clr>
        </p15:guide>
        <p15:guide id="11" orient="horz" pos="4104">
          <p15:clr>
            <a:srgbClr val="F26B43"/>
          </p15:clr>
        </p15:guide>
        <p15:guide id="12" orient="horz" pos="2160" userDrawn="1">
          <p15:clr>
            <a:srgbClr val="F26B43"/>
          </p15:clr>
        </p15:guide>
        <p15:guide id="13" pos="3648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">
            <a:extLst>
              <a:ext uri="{FF2B5EF4-FFF2-40B4-BE49-F238E27FC236}">
                <a16:creationId xmlns:a16="http://schemas.microsoft.com/office/drawing/2014/main" id="{BEB99B55-73FB-42B4-93ED-C5E818675C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2901" y="1976546"/>
            <a:ext cx="648059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Slide Content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</p:txBody>
      </p:sp>
      <p:sp>
        <p:nvSpPr>
          <p:cNvPr id="8" name="MGH Yellow Line">
            <a:extLst>
              <a:ext uri="{FF2B5EF4-FFF2-40B4-BE49-F238E27FC236}">
                <a16:creationId xmlns:a16="http://schemas.microsoft.com/office/drawing/2014/main" id="{86E6E250-D1F9-6444-A77C-4DC8C64A97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622319"/>
            <a:ext cx="9144000" cy="5459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Short Copyright">
            <a:extLst>
              <a:ext uri="{FF2B5EF4-FFF2-40B4-BE49-F238E27FC236}">
                <a16:creationId xmlns:a16="http://schemas.microsoft.com/office/drawing/2014/main" id="{36838A37-515E-4F5C-BF9F-CE51891A9C27}"/>
              </a:ext>
            </a:extLst>
          </p:cNvPr>
          <p:cNvSpPr txBox="1"/>
          <p:nvPr userDrawn="1"/>
        </p:nvSpPr>
        <p:spPr>
          <a:xfrm>
            <a:off x="224279" y="6660234"/>
            <a:ext cx="1285344" cy="215444"/>
          </a:xfrm>
          <a:prstGeom prst="rect">
            <a:avLst/>
          </a:prstGeom>
          <a:noFill/>
        </p:spPr>
        <p:txBody>
          <a:bodyPr wrap="square" lIns="45720" rIns="45720" rtlCol="0" anchor="ctr">
            <a:spAutoFit/>
          </a:bodyPr>
          <a:lstStyle/>
          <a:p>
            <a:r>
              <a:rPr lang="en-US" sz="8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© McGraw Hill</a:t>
            </a:r>
          </a:p>
        </p:txBody>
      </p:sp>
      <p:grpSp>
        <p:nvGrpSpPr>
          <p:cNvPr id="6" name="MGH Shape">
            <a:extLst>
              <a:ext uri="{FF2B5EF4-FFF2-40B4-BE49-F238E27FC236}">
                <a16:creationId xmlns:a16="http://schemas.microsoft.com/office/drawing/2014/main" id="{B719ECBD-8119-4217-9D58-2638FA4365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622742" y="0"/>
            <a:ext cx="2521258" cy="6623843"/>
            <a:chOff x="3491346" y="0"/>
            <a:chExt cx="2508933" cy="6367263"/>
          </a:xfrm>
        </p:grpSpPr>
        <p:sp>
          <p:nvSpPr>
            <p:cNvPr id="9" name="Freeform 11">
              <a:extLst>
                <a:ext uri="{FF2B5EF4-FFF2-40B4-BE49-F238E27FC236}">
                  <a16:creationId xmlns:a16="http://schemas.microsoft.com/office/drawing/2014/main" id="{FCAD01AC-30CD-4728-B0FD-543493B2CE55}"/>
                </a:ext>
              </a:extLst>
            </p:cNvPr>
            <p:cNvSpPr/>
            <p:nvPr/>
          </p:nvSpPr>
          <p:spPr>
            <a:xfrm rot="10800000">
              <a:off x="5468761" y="1352709"/>
              <a:ext cx="531517" cy="1821241"/>
            </a:xfrm>
            <a:custGeom>
              <a:avLst/>
              <a:gdLst>
                <a:gd name="connsiteX0" fmla="*/ 0 w 531517"/>
                <a:gd name="connsiteY0" fmla="*/ 1821241 h 1821241"/>
                <a:gd name="connsiteX1" fmla="*/ 0 w 531517"/>
                <a:gd name="connsiteY1" fmla="*/ 0 h 1821241"/>
                <a:gd name="connsiteX2" fmla="*/ 531517 w 531517"/>
                <a:gd name="connsiteY2" fmla="*/ 672400 h 1821241"/>
                <a:gd name="connsiteX3" fmla="*/ 0 w 531517"/>
                <a:gd name="connsiteY3" fmla="*/ 1821241 h 1821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1517" h="1821241">
                  <a:moveTo>
                    <a:pt x="0" y="1821241"/>
                  </a:moveTo>
                  <a:lnTo>
                    <a:pt x="0" y="0"/>
                  </a:lnTo>
                  <a:lnTo>
                    <a:pt x="531517" y="672400"/>
                  </a:lnTo>
                  <a:lnTo>
                    <a:pt x="0" y="1821241"/>
                  </a:lnTo>
                  <a:close/>
                </a:path>
              </a:pathLst>
            </a:custGeom>
            <a:solidFill>
              <a:srgbClr val="9F22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0" name="Freeform 12">
              <a:extLst>
                <a:ext uri="{FF2B5EF4-FFF2-40B4-BE49-F238E27FC236}">
                  <a16:creationId xmlns:a16="http://schemas.microsoft.com/office/drawing/2014/main" id="{9A51DD71-B849-456F-A479-25728C0B26F4}"/>
                </a:ext>
              </a:extLst>
            </p:cNvPr>
            <p:cNvSpPr/>
            <p:nvPr/>
          </p:nvSpPr>
          <p:spPr>
            <a:xfrm rot="10800000">
              <a:off x="3491346" y="0"/>
              <a:ext cx="2508932" cy="2501550"/>
            </a:xfrm>
            <a:custGeom>
              <a:avLst/>
              <a:gdLst>
                <a:gd name="connsiteX0" fmla="*/ 2508932 w 2508932"/>
                <a:gd name="connsiteY0" fmla="*/ 2501550 h 2501550"/>
                <a:gd name="connsiteX1" fmla="*/ 0 w 2508932"/>
                <a:gd name="connsiteY1" fmla="*/ 2501550 h 2501550"/>
                <a:gd name="connsiteX2" fmla="*/ 0 w 2508932"/>
                <a:gd name="connsiteY2" fmla="*/ 1148841 h 2501550"/>
                <a:gd name="connsiteX3" fmla="*/ 531517 w 2508932"/>
                <a:gd name="connsiteY3" fmla="*/ 0 h 2501550"/>
                <a:gd name="connsiteX4" fmla="*/ 2508932 w 2508932"/>
                <a:gd name="connsiteY4" fmla="*/ 2501550 h 250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08932" h="2501550">
                  <a:moveTo>
                    <a:pt x="2508932" y="2501550"/>
                  </a:moveTo>
                  <a:lnTo>
                    <a:pt x="0" y="2501550"/>
                  </a:lnTo>
                  <a:lnTo>
                    <a:pt x="0" y="1148841"/>
                  </a:lnTo>
                  <a:lnTo>
                    <a:pt x="531517" y="0"/>
                  </a:lnTo>
                  <a:lnTo>
                    <a:pt x="2508932" y="2501550"/>
                  </a:lnTo>
                  <a:close/>
                </a:path>
              </a:pathLst>
            </a:custGeom>
            <a:solidFill>
              <a:srgbClr val="E2DF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1" name="Freeform 13">
              <a:extLst>
                <a:ext uri="{FF2B5EF4-FFF2-40B4-BE49-F238E27FC236}">
                  <a16:creationId xmlns:a16="http://schemas.microsoft.com/office/drawing/2014/main" id="{CE349BEA-4244-4589-91D3-1DECC6AB1E90}"/>
                </a:ext>
              </a:extLst>
            </p:cNvPr>
            <p:cNvSpPr/>
            <p:nvPr/>
          </p:nvSpPr>
          <p:spPr>
            <a:xfrm rot="10800000">
              <a:off x="3680272" y="1352707"/>
              <a:ext cx="2320007" cy="5014556"/>
            </a:xfrm>
            <a:custGeom>
              <a:avLst/>
              <a:gdLst>
                <a:gd name="connsiteX0" fmla="*/ 0 w 2320007"/>
                <a:gd name="connsiteY0" fmla="*/ 5014556 h 5014556"/>
                <a:gd name="connsiteX1" fmla="*/ 0 w 2320007"/>
                <a:gd name="connsiteY1" fmla="*/ 0 h 5014556"/>
                <a:gd name="connsiteX2" fmla="*/ 2320007 w 2320007"/>
                <a:gd name="connsiteY2" fmla="*/ 0 h 5014556"/>
                <a:gd name="connsiteX3" fmla="*/ 531518 w 2320007"/>
                <a:gd name="connsiteY3" fmla="*/ 3865713 h 5014556"/>
                <a:gd name="connsiteX4" fmla="*/ 1 w 2320007"/>
                <a:gd name="connsiteY4" fmla="*/ 3193313 h 5014556"/>
                <a:gd name="connsiteX5" fmla="*/ 1 w 2320007"/>
                <a:gd name="connsiteY5" fmla="*/ 5014554 h 5014556"/>
                <a:gd name="connsiteX6" fmla="*/ 0 w 2320007"/>
                <a:gd name="connsiteY6" fmla="*/ 5014556 h 5014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20007" h="5014556">
                  <a:moveTo>
                    <a:pt x="0" y="5014556"/>
                  </a:moveTo>
                  <a:lnTo>
                    <a:pt x="0" y="0"/>
                  </a:lnTo>
                  <a:lnTo>
                    <a:pt x="2320007" y="0"/>
                  </a:lnTo>
                  <a:lnTo>
                    <a:pt x="531518" y="3865713"/>
                  </a:lnTo>
                  <a:lnTo>
                    <a:pt x="1" y="3193313"/>
                  </a:lnTo>
                  <a:lnTo>
                    <a:pt x="1" y="5014554"/>
                  </a:lnTo>
                  <a:lnTo>
                    <a:pt x="0" y="501455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2"/>
                </a:solidFill>
              </a:endParaRPr>
            </a:p>
          </p:txBody>
        </p:sp>
      </p:grpSp>
      <p:sp>
        <p:nvSpPr>
          <p:cNvPr id="13" name="Title Placeholder">
            <a:extLst>
              <a:ext uri="{FF2B5EF4-FFF2-40B4-BE49-F238E27FC236}">
                <a16:creationId xmlns:a16="http://schemas.microsoft.com/office/drawing/2014/main" id="{34622483-C344-43F3-82BE-D7AE2DFFF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136257"/>
            <a:ext cx="6073803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3690558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8" r:id="rId2"/>
    <p:sldLayoutId id="2147483722" r:id="rId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1588" indent="0" algn="l" defTabSz="914400" rtl="0" eaLnBrk="1" latinLnBrk="0" hangingPunct="1">
        <a:lnSpc>
          <a:spcPct val="100000"/>
        </a:lnSpc>
        <a:spcBef>
          <a:spcPts val="800"/>
        </a:spcBef>
        <a:buClrTx/>
        <a:buFont typeface="Arial" panose="020B0604020202020204" pitchFamily="34" charset="0"/>
        <a:buNone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517525" indent="-28575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741363" indent="-28575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685800" indent="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60">
          <p15:clr>
            <a:srgbClr val="F26B43"/>
          </p15:clr>
        </p15:guide>
        <p15:guide id="2" orient="horz" pos="192">
          <p15:clr>
            <a:srgbClr val="F26B43"/>
          </p15:clr>
        </p15:guide>
        <p15:guide id="5" pos="5544" userDrawn="1">
          <p15:clr>
            <a:srgbClr val="F26B43"/>
          </p15:clr>
        </p15:guide>
        <p15:guide id="6" pos="216">
          <p15:clr>
            <a:srgbClr val="F26B43"/>
          </p15:clr>
        </p15:guide>
        <p15:guide id="7" pos="4296" userDrawn="1">
          <p15:clr>
            <a:srgbClr val="F26B43"/>
          </p15:clr>
        </p15:guide>
        <p15:guide id="9" orient="horz" pos="4211">
          <p15:clr>
            <a:srgbClr val="F26B43"/>
          </p15:clr>
        </p15:guide>
        <p15:guide id="10" orient="horz" pos="1248" userDrawn="1">
          <p15:clr>
            <a:srgbClr val="F26B43"/>
          </p15:clr>
        </p15:guide>
        <p15:guide id="11" orient="horz" pos="3984" userDrawn="1">
          <p15:clr>
            <a:srgbClr val="F26B43"/>
          </p15:clr>
        </p15:guide>
        <p15:guide id="12" orient="horz" pos="1656" userDrawn="1">
          <p15:clr>
            <a:srgbClr val="F26B43"/>
          </p15:clr>
        </p15:guide>
        <p15:guide id="13" pos="2980">
          <p15:clr>
            <a:srgbClr val="F26B43"/>
          </p15:clr>
        </p15:guide>
        <p15:guide id="14" orient="horz" pos="2260" userDrawn="1">
          <p15:clr>
            <a:srgbClr val="F26B43"/>
          </p15:clr>
        </p15:guide>
        <p15:guide id="15" pos="264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">
            <a:extLst>
              <a:ext uri="{FF2B5EF4-FFF2-40B4-BE49-F238E27FC236}">
                <a16:creationId xmlns:a16="http://schemas.microsoft.com/office/drawing/2014/main" id="{881C4C4E-EEEF-442A-AE3B-63C7E062F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136257"/>
            <a:ext cx="84582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Title goes here</a:t>
            </a:r>
          </a:p>
        </p:txBody>
      </p:sp>
      <p:sp>
        <p:nvSpPr>
          <p:cNvPr id="5" name="Text Placeholder">
            <a:extLst>
              <a:ext uri="{FF2B5EF4-FFF2-40B4-BE49-F238E27FC236}">
                <a16:creationId xmlns:a16="http://schemas.microsoft.com/office/drawing/2014/main" id="{4F2C87DD-ADFA-433D-B7C8-4E9E42BC9E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2900" y="1371599"/>
            <a:ext cx="8458200" cy="4876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MGH Yellow Line">
            <a:extLst>
              <a:ext uri="{FF2B5EF4-FFF2-40B4-BE49-F238E27FC236}">
                <a16:creationId xmlns:a16="http://schemas.microsoft.com/office/drawing/2014/main" id="{86E6E250-D1F9-6444-A77C-4DC8C64A97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622319"/>
            <a:ext cx="9144000" cy="5459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Short Copyright">
            <a:extLst>
              <a:ext uri="{FF2B5EF4-FFF2-40B4-BE49-F238E27FC236}">
                <a16:creationId xmlns:a16="http://schemas.microsoft.com/office/drawing/2014/main" id="{36838A37-515E-4F5C-BF9F-CE51891A9C27}"/>
              </a:ext>
            </a:extLst>
          </p:cNvPr>
          <p:cNvSpPr txBox="1"/>
          <p:nvPr userDrawn="1"/>
        </p:nvSpPr>
        <p:spPr>
          <a:xfrm>
            <a:off x="215658" y="6664280"/>
            <a:ext cx="1233578" cy="215444"/>
          </a:xfrm>
          <a:prstGeom prst="rect">
            <a:avLst/>
          </a:prstGeom>
          <a:noFill/>
        </p:spPr>
        <p:txBody>
          <a:bodyPr wrap="square" lIns="45720" rIns="45720" rtlCol="0" anchor="ctr">
            <a:spAutoFit/>
          </a:bodyPr>
          <a:lstStyle/>
          <a:p>
            <a:r>
              <a:rPr lang="en-US" sz="8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© McGraw Hill</a:t>
            </a:r>
          </a:p>
        </p:txBody>
      </p:sp>
    </p:spTree>
    <p:extLst>
      <p:ext uri="{BB962C8B-B14F-4D97-AF65-F5344CB8AC3E}">
        <p14:creationId xmlns:p14="http://schemas.microsoft.com/office/powerpoint/2010/main" val="2924093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800"/>
        </a:spcAft>
        <a:buClrTx/>
        <a:buSzTx/>
        <a:buFont typeface="Arial" panose="020B0604020202020204" pitchFamily="34" charset="0"/>
        <a:buNone/>
        <a:tabLst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344488" indent="-342900" algn="l" defTabSz="914400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ClrTx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517525" indent="-285750" algn="l" defTabSz="914400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741363" indent="-285750" algn="l" defTabSz="914400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971550" indent="-28575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orient="horz" pos="192">
          <p15:clr>
            <a:srgbClr val="F26B43"/>
          </p15:clr>
        </p15:guide>
        <p15:guide id="6" pos="216">
          <p15:clr>
            <a:srgbClr val="F26B43"/>
          </p15:clr>
        </p15:guide>
        <p15:guide id="7" pos="5544">
          <p15:clr>
            <a:srgbClr val="F26B43"/>
          </p15:clr>
        </p15:guide>
        <p15:guide id="9" orient="horz" pos="4211">
          <p15:clr>
            <a:srgbClr val="F26B43"/>
          </p15:clr>
        </p15:guide>
        <p15:guide id="10" orient="horz" pos="624">
          <p15:clr>
            <a:srgbClr val="F26B43"/>
          </p15:clr>
        </p15:guide>
        <p15:guide id="11" orient="horz" pos="4104">
          <p15:clr>
            <a:srgbClr val="F26B43"/>
          </p15:clr>
        </p15:guide>
        <p15:guide id="12" orient="horz" pos="864">
          <p15:clr>
            <a:srgbClr val="F26B43"/>
          </p15:clr>
        </p15:guide>
        <p15:guide id="13" orient="horz" pos="360">
          <p15:clr>
            <a:srgbClr val="F26B43"/>
          </p15:clr>
        </p15:guide>
        <p15:guide id="14" orient="horz" pos="3936">
          <p15:clr>
            <a:srgbClr val="F26B43"/>
          </p15:clr>
        </p15:guide>
        <p15:guide id="15" pos="984">
          <p15:clr>
            <a:srgbClr val="F26B43"/>
          </p15:clr>
        </p15:guide>
        <p15:guide id="16" pos="5376">
          <p15:clr>
            <a:srgbClr val="F26B43"/>
          </p15:clr>
        </p15:guide>
        <p15:guide id="17" pos="2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63F178E0-6FED-ABDA-70E4-9823BDC58D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7378" y="3017519"/>
            <a:ext cx="6980170" cy="655321"/>
          </a:xfrm>
        </p:spPr>
        <p:txBody>
          <a:bodyPr/>
          <a:lstStyle/>
          <a:p>
            <a:r>
              <a:rPr lang="en-US" noProof="0" dirty="0"/>
              <a:t>Chapter 1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9153AC83-B34A-39C0-B4DA-CAA8A8AF61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7378" y="3807503"/>
            <a:ext cx="4542020" cy="719352"/>
          </a:xfrm>
        </p:spPr>
        <p:txBody>
          <a:bodyPr/>
          <a:lstStyle/>
          <a:p>
            <a:r>
              <a:rPr lang="en-US" noProof="0" dirty="0"/>
              <a:t>What is Statistics?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466CD2E-DE9D-2AE1-85A2-F5AEC3F818CD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algn="ctr" defTabSz="457200">
              <a:spcBef>
                <a:spcPct val="20000"/>
              </a:spcBef>
              <a:defRPr/>
            </a:pPr>
            <a:r>
              <a:rPr lang="en-US" sz="1200"/>
              <a:t>© McGraw Hill LLC. All rights reserved. No reproduction or distribution without the prior written consent of McGraw Hill LLC.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9999917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noProof="0" dirty="0"/>
              <a:t>Types of Variables </a:t>
            </a:r>
            <a:r>
              <a:rPr lang="en-US" sz="1000" b="0" noProof="0" dirty="0"/>
              <a:t>3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1"/>
          </p:nvPr>
        </p:nvSpPr>
        <p:spPr>
          <a:xfrm>
            <a:off x="342900" y="1276708"/>
            <a:ext cx="8458200" cy="2137051"/>
          </a:xfrm>
        </p:spPr>
        <p:txBody>
          <a:bodyPr/>
          <a:lstStyle/>
          <a:p>
            <a:r>
              <a:rPr lang="en-US" sz="2200" noProof="0" dirty="0"/>
              <a:t>Quantitative variables can be discrete or continuous.</a:t>
            </a:r>
          </a:p>
          <a:p>
            <a:r>
              <a:rPr lang="en-US" sz="2200" noProof="0" dirty="0"/>
              <a:t>Discrete variables are typically the result of counting.</a:t>
            </a:r>
          </a:p>
          <a:p>
            <a:pPr lvl="1"/>
            <a:r>
              <a:rPr lang="en-US" sz="2200" dirty="0">
                <a:solidFill>
                  <a:schemeClr val="tx1"/>
                </a:solidFill>
              </a:rPr>
              <a:t>Values have “gaps” between the values.</a:t>
            </a:r>
          </a:p>
          <a:p>
            <a:pPr lvl="1"/>
            <a:r>
              <a:rPr lang="en-US" sz="2200" dirty="0">
                <a:solidFill>
                  <a:schemeClr val="tx1"/>
                </a:solidFill>
              </a:rPr>
              <a:t>Examples: The number of bedrooms in a house (1, 2, 3, 4, etc</a:t>
            </a:r>
            <a:r>
              <a:rPr lang="en-US" sz="100" dirty="0">
                <a:solidFill>
                  <a:schemeClr val="tx1"/>
                </a:solidFill>
              </a:rPr>
              <a:t>etera</a:t>
            </a:r>
            <a:r>
              <a:rPr lang="en-US" sz="2200" dirty="0">
                <a:solidFill>
                  <a:schemeClr val="tx1"/>
                </a:solidFill>
              </a:rPr>
              <a:t>), the number of students in a statistics course (326, 421, etc</a:t>
            </a:r>
            <a:r>
              <a:rPr lang="en-US" sz="100" dirty="0">
                <a:solidFill>
                  <a:schemeClr val="tx1"/>
                </a:solidFill>
              </a:rPr>
              <a:t>etera</a:t>
            </a:r>
            <a:r>
              <a:rPr lang="en-US" sz="2200" dirty="0">
                <a:solidFill>
                  <a:schemeClr val="tx1"/>
                </a:solidFill>
              </a:rPr>
              <a:t>).</a:t>
            </a:r>
            <a:endParaRPr lang="en-US" sz="2200" noProof="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5"/>
          </p:nvPr>
        </p:nvSpPr>
        <p:spPr>
          <a:xfrm>
            <a:off x="342900" y="3566160"/>
            <a:ext cx="8458200" cy="2682240"/>
          </a:xfrm>
        </p:spPr>
        <p:txBody>
          <a:bodyPr/>
          <a:lstStyle/>
          <a:p>
            <a:r>
              <a:rPr lang="en-US" sz="2200" noProof="0" dirty="0"/>
              <a:t>Continuous variables are usually the result of measuring something.</a:t>
            </a:r>
          </a:p>
          <a:p>
            <a:pPr lvl="1"/>
            <a:r>
              <a:rPr lang="en-US" sz="2200" dirty="0">
                <a:solidFill>
                  <a:schemeClr val="tx1"/>
                </a:solidFill>
              </a:rPr>
              <a:t>Can assume any value within a specific range.</a:t>
            </a:r>
          </a:p>
          <a:p>
            <a:pPr lvl="1"/>
            <a:r>
              <a:rPr lang="en-US" sz="2200" dirty="0">
                <a:solidFill>
                  <a:schemeClr val="tx1"/>
                </a:solidFill>
              </a:rPr>
              <a:t>Examples: Duration of flights from Orlando to San Diego (5.25 hours), grade point average (3.258).</a:t>
            </a:r>
            <a:endParaRPr lang="en-US" sz="2200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4866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noProof="0" dirty="0"/>
              <a:t>Levels of Measurement </a:t>
            </a:r>
            <a:r>
              <a:rPr lang="en-US" sz="1000" b="0" noProof="0" dirty="0"/>
              <a:t>1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1"/>
          </p:nvPr>
        </p:nvSpPr>
        <p:spPr>
          <a:xfrm>
            <a:off x="342900" y="1276711"/>
            <a:ext cx="8458200" cy="445410"/>
          </a:xfrm>
        </p:spPr>
        <p:txBody>
          <a:bodyPr/>
          <a:lstStyle/>
          <a:p>
            <a:pPr marL="291600" indent="-291600">
              <a:buFont typeface="Arial" panose="020B0604020202020204" pitchFamily="34" charset="0"/>
              <a:buChar char="•"/>
            </a:pPr>
            <a:r>
              <a:rPr lang="en-US" noProof="0" dirty="0"/>
              <a:t>There are four levels of measurement.</a:t>
            </a:r>
          </a:p>
        </p:txBody>
      </p:sp>
      <p:pic>
        <p:nvPicPr>
          <p:cNvPr id="15" name="Picture 14" descr="Graphic showing the 4 levels of measurement with explanations and examples of each level of measurement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703" y="1836142"/>
            <a:ext cx="6858594" cy="3310415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342900" y="5237018"/>
            <a:ext cx="7423562" cy="904504"/>
          </a:xfrm>
        </p:spPr>
        <p:txBody>
          <a:bodyPr/>
          <a:lstStyle/>
          <a:p>
            <a:pPr marL="291600" indent="-291600">
              <a:buFont typeface="Arial" panose="020B0604020202020204" pitchFamily="34" charset="0"/>
              <a:buChar char="•"/>
            </a:pPr>
            <a:r>
              <a:rPr lang="en-US" noProof="0" dirty="0"/>
              <a:t>The level of measurement determines the type of statistical analysis that can be performed.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2980707" y="6324600"/>
            <a:ext cx="3182588" cy="190500"/>
          </a:xfrm>
        </p:spPr>
        <p:txBody>
          <a:bodyPr anchor="ctr"/>
          <a:lstStyle/>
          <a:p>
            <a:r>
              <a:rPr lang="en-US" sz="1200" noProof="0" dirty="0">
                <a:hlinkClick r:id="" action="ppaction://noaction"/>
              </a:rPr>
              <a:t>Access the text alternative for slide images.</a:t>
            </a:r>
            <a:endParaRPr lang="en-US" sz="1200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6374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noProof="0" dirty="0"/>
              <a:t>Levels of Measurement </a:t>
            </a:r>
            <a:r>
              <a:rPr lang="en-US" sz="1000" b="0" noProof="0" dirty="0"/>
              <a:t>2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1"/>
          </p:nvPr>
        </p:nvSpPr>
        <p:spPr>
          <a:xfrm>
            <a:off x="342900" y="1276710"/>
            <a:ext cx="8458200" cy="468963"/>
          </a:xfrm>
        </p:spPr>
        <p:txBody>
          <a:bodyPr/>
          <a:lstStyle/>
          <a:p>
            <a:pPr marL="291600" indent="-291600">
              <a:buFont typeface="Arial" panose="020B0604020202020204" pitchFamily="34" charset="0"/>
              <a:buChar char="•"/>
            </a:pPr>
            <a:r>
              <a:rPr lang="en-US" noProof="0" dirty="0"/>
              <a:t>Nominal is the lowest level of measurement.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342900" y="1856160"/>
            <a:ext cx="8458200" cy="1644277"/>
          </a:xfrm>
        </p:spPr>
        <p:txBody>
          <a:bodyPr/>
          <a:lstStyle/>
          <a:p>
            <a:r>
              <a:rPr lang="en-US" b="1" noProof="0" dirty="0">
                <a:solidFill>
                  <a:schemeClr val="tx1"/>
                </a:solidFill>
              </a:rPr>
              <a:t>Nominal Level Of Measurement</a:t>
            </a:r>
            <a:r>
              <a:rPr lang="en-US" noProof="0" dirty="0">
                <a:solidFill>
                  <a:schemeClr val="accent1"/>
                </a:solidFill>
              </a:rPr>
              <a:t> </a:t>
            </a:r>
            <a:r>
              <a:rPr lang="en-US" noProof="0" dirty="0"/>
              <a:t>Data recorded at the nominal level of measurement is represented as labels or names. They have no order. They can only be classified and counted.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5"/>
          </p:nvPr>
        </p:nvSpPr>
        <p:spPr>
          <a:xfrm>
            <a:off x="342900" y="3610924"/>
            <a:ext cx="8458200" cy="889824"/>
          </a:xfrm>
        </p:spPr>
        <p:txBody>
          <a:bodyPr/>
          <a:lstStyle/>
          <a:p>
            <a:pPr marL="291600" indent="-291600">
              <a:buFont typeface="Arial" panose="020B0604020202020204" pitchFamily="34" charset="0"/>
              <a:buChar char="•"/>
            </a:pPr>
            <a:r>
              <a:rPr lang="en-US" noProof="0" dirty="0"/>
              <a:t>Examples: Classifying M&amp;M candies by color, identifying students at a football game by gender.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2202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noProof="0" dirty="0"/>
              <a:t>Levels of Measurement </a:t>
            </a:r>
            <a:r>
              <a:rPr lang="en-US" sz="1000" b="0" noProof="0" dirty="0"/>
              <a:t>3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1"/>
          </p:nvPr>
        </p:nvSpPr>
        <p:spPr>
          <a:xfrm>
            <a:off x="342900" y="1276710"/>
            <a:ext cx="8458200" cy="480838"/>
          </a:xfrm>
        </p:spPr>
        <p:txBody>
          <a:bodyPr/>
          <a:lstStyle/>
          <a:p>
            <a:pPr marL="291600" indent="-291600">
              <a:buFont typeface="Arial" panose="020B0604020202020204" pitchFamily="34" charset="0"/>
              <a:buChar char="•"/>
            </a:pPr>
            <a:r>
              <a:rPr lang="en-US" noProof="0" dirty="0"/>
              <a:t>The next higher level of measurement is the ordinal level.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342900" y="1844864"/>
            <a:ext cx="8283512" cy="1967115"/>
          </a:xfrm>
        </p:spPr>
        <p:txBody>
          <a:bodyPr/>
          <a:lstStyle/>
          <a:p>
            <a:r>
              <a:rPr lang="en-US" b="1" noProof="0" dirty="0">
                <a:solidFill>
                  <a:schemeClr val="tx1"/>
                </a:solidFill>
              </a:rPr>
              <a:t>Ordinal Level Of Measurement</a:t>
            </a:r>
            <a:r>
              <a:rPr lang="en-US" noProof="0" dirty="0">
                <a:solidFill>
                  <a:schemeClr val="accent1"/>
                </a:solidFill>
              </a:rPr>
              <a:t> </a:t>
            </a:r>
            <a:r>
              <a:rPr lang="en-US" noProof="0" dirty="0"/>
              <a:t>Data recorded at the ordinal level of measurement is based on a relative ranking or rating of items based on a defined attribute or qualitative variable. Variables based on this level of measurement are only ranked and counted.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5"/>
          </p:nvPr>
        </p:nvSpPr>
        <p:spPr>
          <a:xfrm>
            <a:off x="342900" y="3899296"/>
            <a:ext cx="8458200" cy="874586"/>
          </a:xfrm>
        </p:spPr>
        <p:txBody>
          <a:bodyPr/>
          <a:lstStyle/>
          <a:p>
            <a:pPr marL="291600" indent="-291600">
              <a:buFont typeface="Arial" panose="020B0604020202020204" pitchFamily="34" charset="0"/>
              <a:buChar char="•"/>
            </a:pPr>
            <a:r>
              <a:rPr lang="en-US" noProof="0" dirty="0"/>
              <a:t>Examples: The list of top ten states for best business climate, student ratings of professors.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2272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noProof="0" dirty="0"/>
              <a:t>Levels of Measurement </a:t>
            </a:r>
            <a:r>
              <a:rPr lang="en-US" sz="1000" b="0" noProof="0" dirty="0"/>
              <a:t>4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1"/>
          </p:nvPr>
        </p:nvSpPr>
        <p:spPr>
          <a:xfrm>
            <a:off x="342900" y="1276710"/>
            <a:ext cx="8458200" cy="1965254"/>
          </a:xfrm>
        </p:spPr>
        <p:txBody>
          <a:bodyPr/>
          <a:lstStyle/>
          <a:p>
            <a:pPr marL="291600" indent="-291600">
              <a:buFont typeface="Arial" panose="020B0604020202020204" pitchFamily="34" charset="0"/>
              <a:buChar char="•"/>
            </a:pPr>
            <a:r>
              <a:rPr lang="en-US" noProof="0" dirty="0"/>
              <a:t>The next higher level of measurement is the interval level.</a:t>
            </a:r>
          </a:p>
          <a:p>
            <a:pPr marL="291600" indent="-291600">
              <a:buFont typeface="Arial" panose="020B0604020202020204" pitchFamily="34" charset="0"/>
              <a:buChar char="•"/>
            </a:pPr>
            <a:r>
              <a:rPr lang="en-US" noProof="0" dirty="0"/>
              <a:t>This data has all the characteristics of ordinal level data.</a:t>
            </a:r>
          </a:p>
          <a:p>
            <a:pPr marL="291600" indent="-291600">
              <a:buFont typeface="Arial" panose="020B0604020202020204" pitchFamily="34" charset="0"/>
              <a:buChar char="•"/>
            </a:pPr>
            <a:r>
              <a:rPr lang="en-US" noProof="0" dirty="0"/>
              <a:t>Plus the differences between the values are meaningful.</a:t>
            </a:r>
          </a:p>
          <a:p>
            <a:pPr marL="291600" indent="-291600">
              <a:buFont typeface="Arial" panose="020B0604020202020204" pitchFamily="34" charset="0"/>
              <a:buChar char="•"/>
            </a:pPr>
            <a:r>
              <a:rPr lang="en-US" noProof="0" dirty="0"/>
              <a:t>There is no natural 0 point.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342900" y="3340576"/>
            <a:ext cx="8458200" cy="1979571"/>
          </a:xfrm>
        </p:spPr>
        <p:txBody>
          <a:bodyPr/>
          <a:lstStyle/>
          <a:p>
            <a:r>
              <a:rPr lang="en-US" b="1" noProof="0" dirty="0">
                <a:solidFill>
                  <a:schemeClr val="tx1"/>
                </a:solidFill>
              </a:rPr>
              <a:t>Interval Level of Measurement</a:t>
            </a:r>
            <a:r>
              <a:rPr lang="en-US" noProof="0" dirty="0">
                <a:solidFill>
                  <a:schemeClr val="tx1"/>
                </a:solidFill>
              </a:rPr>
              <a:t> For data recorded at the interval level of measurement, the interval or the distance between values is meaningful. The interval level of measurement is based on a scale with a known unit of measurement.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5"/>
          </p:nvPr>
        </p:nvSpPr>
        <p:spPr>
          <a:xfrm>
            <a:off x="342900" y="5418759"/>
            <a:ext cx="8458200" cy="495154"/>
          </a:xfrm>
        </p:spPr>
        <p:txBody>
          <a:bodyPr/>
          <a:lstStyle/>
          <a:p>
            <a:pPr marL="291600" indent="-291600">
              <a:buFont typeface="Arial" panose="020B0604020202020204" pitchFamily="34" charset="0"/>
              <a:buChar char="•"/>
            </a:pPr>
            <a:r>
              <a:rPr lang="en-US" noProof="0" dirty="0"/>
              <a:t>Examples: The Fahrenheit temperature scale, dress sizes.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8018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noProof="0" dirty="0"/>
              <a:t>Levels of Measurement </a:t>
            </a:r>
            <a:r>
              <a:rPr lang="en-US" sz="1000" b="0" noProof="0" dirty="0"/>
              <a:t>5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1"/>
          </p:nvPr>
        </p:nvSpPr>
        <p:spPr>
          <a:xfrm>
            <a:off x="342900" y="1276709"/>
            <a:ext cx="8458200" cy="1834625"/>
          </a:xfrm>
        </p:spPr>
        <p:txBody>
          <a:bodyPr/>
          <a:lstStyle/>
          <a:p>
            <a:pPr marL="291600" indent="-291600">
              <a:buFont typeface="Arial" panose="020B0604020202020204" pitchFamily="34" charset="0"/>
              <a:buChar char="•"/>
            </a:pPr>
            <a:r>
              <a:rPr lang="en-US" noProof="0" dirty="0"/>
              <a:t>The highest level of measurement is the ratio level.</a:t>
            </a:r>
          </a:p>
          <a:p>
            <a:pPr marL="291600" indent="-291600">
              <a:buFont typeface="Arial" panose="020B0604020202020204" pitchFamily="34" charset="0"/>
              <a:buChar char="•"/>
            </a:pPr>
            <a:r>
              <a:rPr lang="en-US" noProof="0" dirty="0"/>
              <a:t>The data has all the characteristics of the interval scale and ratios between numbers are meaningful.</a:t>
            </a:r>
          </a:p>
          <a:p>
            <a:pPr marL="291600" indent="-291600">
              <a:buFont typeface="Arial" panose="020B0604020202020204" pitchFamily="34" charset="0"/>
              <a:buChar char="•"/>
            </a:pPr>
            <a:r>
              <a:rPr lang="en-US" noProof="0" dirty="0"/>
              <a:t>The 0 point represents the absence of the characteristic.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342900" y="3206338"/>
            <a:ext cx="8191500" cy="1603168"/>
          </a:xfrm>
        </p:spPr>
        <p:txBody>
          <a:bodyPr/>
          <a:lstStyle/>
          <a:p>
            <a:r>
              <a:rPr lang="en-US" b="1" noProof="0" dirty="0">
                <a:solidFill>
                  <a:schemeClr val="tx1"/>
                </a:solidFill>
              </a:rPr>
              <a:t>Ratio Level of Measurement</a:t>
            </a:r>
            <a:r>
              <a:rPr lang="en-US" noProof="0" dirty="0">
                <a:solidFill>
                  <a:schemeClr val="tx1"/>
                </a:solidFill>
              </a:rPr>
              <a:t> Data recorded at the ratio level of measurement are based on a scale with a known unit of measurement and a meaningful interpretation of zero on the scale.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5"/>
          </p:nvPr>
        </p:nvSpPr>
        <p:spPr>
          <a:xfrm>
            <a:off x="342900" y="4904510"/>
            <a:ext cx="8458200" cy="510638"/>
          </a:xfrm>
        </p:spPr>
        <p:txBody>
          <a:bodyPr/>
          <a:lstStyle/>
          <a:p>
            <a:pPr marL="291600" indent="-291600">
              <a:buFont typeface="Arial" panose="020B0604020202020204" pitchFamily="34" charset="0"/>
              <a:buChar char="•"/>
            </a:pPr>
            <a:r>
              <a:rPr lang="en-US" noProof="0" dirty="0"/>
              <a:t>Examples: Wages, changes in stock prices, and height.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240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noProof="0" dirty="0"/>
              <a:t>Ethics and Statistics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1"/>
          </p:nvPr>
        </p:nvSpPr>
        <p:spPr>
          <a:xfrm>
            <a:off x="342900" y="1276710"/>
            <a:ext cx="8191500" cy="5238390"/>
          </a:xfrm>
        </p:spPr>
        <p:txBody>
          <a:bodyPr/>
          <a:lstStyle/>
          <a:p>
            <a:r>
              <a:rPr lang="en-US" noProof="0" dirty="0"/>
              <a:t>Practice statistics with integrity and honesty when collecting, organizing, summarizing, analyzing, and interpreting numerical information.</a:t>
            </a:r>
          </a:p>
          <a:p>
            <a:r>
              <a:rPr lang="en-US" noProof="0" dirty="0"/>
              <a:t>Maintain an independent and principled point of view when analyzing and reporting findings and results.</a:t>
            </a:r>
          </a:p>
          <a:p>
            <a:r>
              <a:rPr lang="en-US" noProof="0" dirty="0"/>
              <a:t>Question reports that are based on data that:</a:t>
            </a:r>
          </a:p>
          <a:p>
            <a:pPr marL="291600" indent="-291600">
              <a:buFont typeface="Arial" panose="020B0604020202020204" pitchFamily="34" charset="0"/>
              <a:buChar char="•"/>
            </a:pPr>
            <a:r>
              <a:rPr lang="en-US" dirty="0"/>
              <a:t>Do not fairly represent the population.</a:t>
            </a:r>
          </a:p>
          <a:p>
            <a:pPr marL="291600" indent="-291600">
              <a:buFont typeface="Arial" panose="020B0604020202020204" pitchFamily="34" charset="0"/>
              <a:buChar char="•"/>
            </a:pPr>
            <a:r>
              <a:rPr lang="en-US" dirty="0"/>
              <a:t>Do not include all relevant statistics.</a:t>
            </a:r>
          </a:p>
          <a:p>
            <a:pPr marL="291600" indent="-291600">
              <a:buFont typeface="Arial" panose="020B0604020202020204" pitchFamily="34" charset="0"/>
              <a:buChar char="•"/>
            </a:pPr>
            <a:r>
              <a:rPr lang="en-US" dirty="0"/>
              <a:t>Introduces bias in an attempt to mislead or misrepresent.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909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Chapter 1 Practice Problems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8788400" y="6673850"/>
            <a:ext cx="355600" cy="160338"/>
          </a:xfrm>
        </p:spPr>
        <p:txBody>
          <a:bodyPr/>
          <a:lstStyle/>
          <a:p>
            <a:fld id="{68151E55-6873-49E2-B8D5-2F265E6F197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8075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192490"/>
            <a:ext cx="7515225" cy="903231"/>
          </a:xfrm>
        </p:spPr>
        <p:txBody>
          <a:bodyPr>
            <a:normAutofit/>
          </a:bodyPr>
          <a:lstStyle/>
          <a:p>
            <a:r>
              <a:rPr lang="en-US" sz="3600" noProof="0" dirty="0"/>
              <a:t>Question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7915452" y="505184"/>
            <a:ext cx="1066800" cy="485416"/>
          </a:xfrm>
        </p:spPr>
        <p:txBody>
          <a:bodyPr/>
          <a:lstStyle/>
          <a:p>
            <a:r>
              <a:rPr lang="en-US" noProof="0" dirty="0"/>
              <a:t>L</a:t>
            </a:r>
            <a:r>
              <a:rPr lang="en-US" sz="100" noProof="0" dirty="0"/>
              <a:t> </a:t>
            </a:r>
            <a:r>
              <a:rPr lang="en-US" noProof="0" dirty="0"/>
              <a:t>O1-5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346132" y="1266825"/>
            <a:ext cx="8458200" cy="4397705"/>
          </a:xfrm>
        </p:spPr>
        <p:txBody>
          <a:bodyPr/>
          <a:lstStyle/>
          <a:p>
            <a:r>
              <a:rPr lang="en-US" noProof="0" dirty="0"/>
              <a:t>What is the level of measurement for each of the following variables?</a:t>
            </a:r>
          </a:p>
          <a:p>
            <a:pPr marL="350838" indent="-350838"/>
            <a:r>
              <a:rPr lang="en-US" b="1" noProof="0" dirty="0"/>
              <a:t>a.</a:t>
            </a:r>
            <a:r>
              <a:rPr lang="en-US" noProof="0" dirty="0"/>
              <a:t> Student I</a:t>
            </a:r>
            <a:r>
              <a:rPr lang="en-US" sz="100" noProof="0" dirty="0"/>
              <a:t> </a:t>
            </a:r>
            <a:r>
              <a:rPr lang="en-US" noProof="0" dirty="0"/>
              <a:t>Q ratings.</a:t>
            </a:r>
          </a:p>
          <a:p>
            <a:pPr marL="350838" indent="-350838"/>
            <a:r>
              <a:rPr lang="en-US" b="1" noProof="0" dirty="0"/>
              <a:t>b.</a:t>
            </a:r>
            <a:r>
              <a:rPr lang="en-US" noProof="0" dirty="0"/>
              <a:t> Distance students travel to class.</a:t>
            </a:r>
          </a:p>
          <a:p>
            <a:pPr marL="350838" indent="-350838"/>
            <a:r>
              <a:rPr lang="en-US" b="1" noProof="0" dirty="0"/>
              <a:t>c.</a:t>
            </a:r>
            <a:r>
              <a:rPr lang="en-US" noProof="0" dirty="0"/>
              <a:t> The jersey numbers of a sorority soccer team.</a:t>
            </a:r>
          </a:p>
          <a:p>
            <a:pPr marL="350838" indent="-350838"/>
            <a:r>
              <a:rPr lang="en-US" b="1" noProof="0" dirty="0"/>
              <a:t>d.</a:t>
            </a:r>
            <a:r>
              <a:rPr lang="en-US" noProof="0" dirty="0"/>
              <a:t> A student’s state of birth.</a:t>
            </a:r>
          </a:p>
          <a:p>
            <a:pPr marL="350838" indent="-350838"/>
            <a:r>
              <a:rPr lang="en-US" b="1" noProof="0" dirty="0"/>
              <a:t>e.</a:t>
            </a:r>
            <a:r>
              <a:rPr lang="en-US" noProof="0" dirty="0"/>
              <a:t> A student’s academic class – that is, freshman, sophomore, junior, or senior.</a:t>
            </a:r>
          </a:p>
          <a:p>
            <a:pPr marL="350838" indent="-350838"/>
            <a:r>
              <a:rPr lang="en-US" b="1" noProof="0" dirty="0"/>
              <a:t>f.</a:t>
            </a:r>
            <a:r>
              <a:rPr lang="en-US" noProof="0" dirty="0"/>
              <a:t> Number of hours students study per week.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4920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192490"/>
            <a:ext cx="6996051" cy="903231"/>
          </a:xfrm>
        </p:spPr>
        <p:txBody>
          <a:bodyPr>
            <a:normAutofit/>
          </a:bodyPr>
          <a:lstStyle/>
          <a:p>
            <a:r>
              <a:rPr lang="en-US" sz="3600" noProof="0" dirty="0"/>
              <a:t>Question 13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7683335" y="505184"/>
            <a:ext cx="1298917" cy="485416"/>
          </a:xfrm>
        </p:spPr>
        <p:txBody>
          <a:bodyPr/>
          <a:lstStyle/>
          <a:p>
            <a:r>
              <a:rPr lang="en-US" noProof="0" dirty="0"/>
              <a:t>L</a:t>
            </a:r>
            <a:r>
              <a:rPr lang="en-US" sz="100" noProof="0" dirty="0"/>
              <a:t> </a:t>
            </a:r>
            <a:r>
              <a:rPr lang="en-US" noProof="0" dirty="0"/>
              <a:t>O1-4,5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346132" y="1266824"/>
            <a:ext cx="8458200" cy="5301616"/>
          </a:xfrm>
        </p:spPr>
        <p:txBody>
          <a:bodyPr/>
          <a:lstStyle/>
          <a:p>
            <a:r>
              <a:rPr lang="en-US" sz="2200" noProof="0" dirty="0"/>
              <a:t>For each of the following, determine whether the variable is continuous or discrete, quantitative or qualitative, and level of measurement.</a:t>
            </a:r>
          </a:p>
          <a:p>
            <a:r>
              <a:rPr lang="en-US" sz="2200" b="1" noProof="0" dirty="0"/>
              <a:t>a.</a:t>
            </a:r>
            <a:r>
              <a:rPr lang="en-US" sz="2200" noProof="0" dirty="0"/>
              <a:t> Salary.</a:t>
            </a:r>
          </a:p>
          <a:p>
            <a:r>
              <a:rPr lang="en-US" sz="2200" b="1" noProof="0" dirty="0"/>
              <a:t>b.</a:t>
            </a:r>
            <a:r>
              <a:rPr lang="en-US" sz="2200" noProof="0" dirty="0"/>
              <a:t> Gender.</a:t>
            </a:r>
          </a:p>
          <a:p>
            <a:r>
              <a:rPr lang="en-US" sz="2200" b="1" noProof="0" dirty="0"/>
              <a:t>c.</a:t>
            </a:r>
            <a:r>
              <a:rPr lang="en-US" sz="2200" noProof="0" dirty="0"/>
              <a:t> Sales volume of MP3 players.</a:t>
            </a:r>
          </a:p>
          <a:p>
            <a:r>
              <a:rPr lang="en-US" sz="2200" b="1" noProof="0" dirty="0"/>
              <a:t>d.</a:t>
            </a:r>
            <a:r>
              <a:rPr lang="en-US" sz="2200" noProof="0" dirty="0"/>
              <a:t> Soft drink preference.</a:t>
            </a:r>
          </a:p>
          <a:p>
            <a:r>
              <a:rPr lang="en-US" sz="2200" b="1" noProof="0" dirty="0"/>
              <a:t>e.</a:t>
            </a:r>
            <a:r>
              <a:rPr lang="en-US" sz="2200" noProof="0" dirty="0"/>
              <a:t> Temperature.</a:t>
            </a:r>
          </a:p>
          <a:p>
            <a:r>
              <a:rPr lang="en-US" sz="2200" b="1" noProof="0" dirty="0"/>
              <a:t>f.</a:t>
            </a:r>
            <a:r>
              <a:rPr lang="en-US" sz="2200" noProof="0" dirty="0"/>
              <a:t> S</a:t>
            </a:r>
            <a:r>
              <a:rPr lang="en-US" sz="100" noProof="0" dirty="0"/>
              <a:t> </a:t>
            </a:r>
            <a:r>
              <a:rPr lang="en-US" sz="2200" noProof="0" dirty="0"/>
              <a:t>A</a:t>
            </a:r>
            <a:r>
              <a:rPr lang="en-US" sz="100" noProof="0" dirty="0"/>
              <a:t> </a:t>
            </a:r>
            <a:r>
              <a:rPr lang="en-US" sz="2200" noProof="0" dirty="0"/>
              <a:t>T scores.</a:t>
            </a:r>
          </a:p>
          <a:p>
            <a:r>
              <a:rPr lang="en-US" sz="2200" b="1" noProof="0" dirty="0"/>
              <a:t>g.</a:t>
            </a:r>
            <a:r>
              <a:rPr lang="en-US" sz="2200" noProof="0" dirty="0"/>
              <a:t> Student rank in class.</a:t>
            </a:r>
          </a:p>
          <a:p>
            <a:r>
              <a:rPr lang="en-US" sz="2200" b="1" noProof="0" dirty="0"/>
              <a:t>h.</a:t>
            </a:r>
            <a:r>
              <a:rPr lang="en-US" sz="2200" noProof="0" dirty="0"/>
              <a:t> Rating of a finance professor.</a:t>
            </a:r>
          </a:p>
          <a:p>
            <a:r>
              <a:rPr lang="en-US" sz="2200" b="1" noProof="0" dirty="0"/>
              <a:t>I.</a:t>
            </a:r>
            <a:r>
              <a:rPr lang="en-US" sz="2200" noProof="0" dirty="0"/>
              <a:t> Number of home video screens.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5984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Learning Objectives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914400" indent="-914400"/>
            <a:r>
              <a:rPr lang="en-US" noProof="0" dirty="0"/>
              <a:t>L</a:t>
            </a:r>
            <a:r>
              <a:rPr lang="en-US" sz="100" noProof="0" dirty="0"/>
              <a:t> </a:t>
            </a:r>
            <a:r>
              <a:rPr lang="en-US" noProof="0" dirty="0"/>
              <a:t>O1-1 Explain why knowledge of statistics is important.</a:t>
            </a:r>
          </a:p>
          <a:p>
            <a:pPr marL="914400" indent="-914400"/>
            <a:r>
              <a:rPr lang="en-US" noProof="0" dirty="0"/>
              <a:t>L</a:t>
            </a:r>
            <a:r>
              <a:rPr lang="en-US" sz="100" noProof="0" dirty="0"/>
              <a:t> </a:t>
            </a:r>
            <a:r>
              <a:rPr lang="en-US" noProof="0" dirty="0"/>
              <a:t>O1-2 Define statistics and provide an example of how statistics is applied.</a:t>
            </a:r>
          </a:p>
          <a:p>
            <a:pPr marL="914400" indent="-914400"/>
            <a:r>
              <a:rPr lang="en-US" noProof="0" dirty="0"/>
              <a:t>L</a:t>
            </a:r>
            <a:r>
              <a:rPr lang="en-US" sz="100" noProof="0" dirty="0"/>
              <a:t> </a:t>
            </a:r>
            <a:r>
              <a:rPr lang="en-US" noProof="0" dirty="0"/>
              <a:t>O1-3 Differentiate between descriptive and inferential statistics.</a:t>
            </a:r>
          </a:p>
          <a:p>
            <a:pPr marL="914400" indent="-914400"/>
            <a:r>
              <a:rPr lang="en-US" noProof="0" dirty="0"/>
              <a:t>L</a:t>
            </a:r>
            <a:r>
              <a:rPr lang="en-US" sz="100" noProof="0" dirty="0"/>
              <a:t> </a:t>
            </a:r>
            <a:r>
              <a:rPr lang="en-US" noProof="0" dirty="0"/>
              <a:t>O1-4 Classify variables as qualitative or quantitative, and discrete or continuous.</a:t>
            </a:r>
          </a:p>
          <a:p>
            <a:pPr marL="914400" indent="-914400"/>
            <a:r>
              <a:rPr lang="en-US" noProof="0" dirty="0"/>
              <a:t>L</a:t>
            </a:r>
            <a:r>
              <a:rPr lang="en-US" sz="100" noProof="0" dirty="0"/>
              <a:t> </a:t>
            </a:r>
            <a:r>
              <a:rPr lang="en-US" noProof="0" dirty="0"/>
              <a:t>O1-5 Distinguish between nominal, ordinal, interval, and ratio levels of measurement.</a:t>
            </a:r>
          </a:p>
          <a:p>
            <a:pPr marL="914400" indent="-914400"/>
            <a:r>
              <a:rPr lang="en-US" noProof="0" dirty="0"/>
              <a:t>L</a:t>
            </a:r>
            <a:r>
              <a:rPr lang="en-US" sz="100" noProof="0" dirty="0"/>
              <a:t> </a:t>
            </a:r>
            <a:r>
              <a:rPr lang="en-US" noProof="0" dirty="0"/>
              <a:t>O1-6 List the values associated with the practice of statistics.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8788400" y="6673850"/>
            <a:ext cx="355600" cy="160338"/>
          </a:xfrm>
        </p:spPr>
        <p:txBody>
          <a:bodyPr/>
          <a:lstStyle/>
          <a:p>
            <a:fld id="{68151E55-6873-49E2-B8D5-2F265E6F197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6263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F92C4D4-C867-4E2F-BF62-33A518B42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End of Main Content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46A61A-BFE6-4A7C-8D2C-21B89B6A854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18768" y="6537961"/>
            <a:ext cx="8715375" cy="274320"/>
          </a:xfrm>
        </p:spPr>
        <p:txBody>
          <a:bodyPr/>
          <a:lstStyle/>
          <a:p>
            <a:r>
              <a:rPr lang="en-US" sz="1200" noProof="0" dirty="0"/>
              <a:t>© McGraw Hill LLC. All rights reserved. No reproduction or distribution without the prior written consent of McGraw Hill LLC.</a:t>
            </a:r>
          </a:p>
        </p:txBody>
      </p:sp>
    </p:spTree>
    <p:extLst>
      <p:ext uri="{BB962C8B-B14F-4D97-AF65-F5344CB8AC3E}">
        <p14:creationId xmlns:p14="http://schemas.microsoft.com/office/powerpoint/2010/main" val="38482663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42900" y="192490"/>
            <a:ext cx="4876800" cy="903231"/>
          </a:xfrm>
        </p:spPr>
        <p:txBody>
          <a:bodyPr/>
          <a:lstStyle/>
          <a:p>
            <a:r>
              <a:rPr lang="en-US" noProof="0" dirty="0"/>
              <a:t>Why Study Statistics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1"/>
          </p:nvPr>
        </p:nvSpPr>
        <p:spPr>
          <a:xfrm>
            <a:off x="342900" y="1276710"/>
            <a:ext cx="4610100" cy="4181116"/>
          </a:xfrm>
        </p:spPr>
        <p:txBody>
          <a:bodyPr/>
          <a:lstStyle/>
          <a:p>
            <a:pPr marL="291600" indent="-291600">
              <a:buFont typeface="Arial" panose="020B0604020202020204" pitchFamily="34" charset="0"/>
              <a:buChar char="•"/>
            </a:pPr>
            <a:r>
              <a:rPr lang="en-US" noProof="0" dirty="0"/>
              <a:t>Data are collected everywhere and require statistical knowledge to make the information useful.</a:t>
            </a:r>
          </a:p>
          <a:p>
            <a:pPr marL="291600" indent="-291600">
              <a:buFont typeface="Arial" panose="020B0604020202020204" pitchFamily="34" charset="0"/>
              <a:buChar char="•"/>
            </a:pPr>
            <a:r>
              <a:rPr lang="en-US" noProof="0" dirty="0"/>
              <a:t>Statistics is used to make valid comparisons and to predict the outcomes of decisions.</a:t>
            </a:r>
          </a:p>
          <a:p>
            <a:pPr marL="291600" indent="-291600">
              <a:buFont typeface="Arial" panose="020B0604020202020204" pitchFamily="34" charset="0"/>
              <a:buChar char="•"/>
            </a:pPr>
            <a:r>
              <a:rPr lang="en-US" noProof="0" dirty="0"/>
              <a:t>Statistical knowledge is useful in any career.</a:t>
            </a:r>
          </a:p>
        </p:txBody>
      </p:sp>
      <p:pic>
        <p:nvPicPr>
          <p:cNvPr id="4" name="Picture 3" descr="An infographic shows the data generated every minute by various online platforms.">
            <a:extLst>
              <a:ext uri="{FF2B5EF4-FFF2-40B4-BE49-F238E27FC236}">
                <a16:creationId xmlns:a16="http://schemas.microsoft.com/office/drawing/2014/main" id="{6D8986EF-90B3-42BF-96F0-664E7AE236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8371" y="305029"/>
            <a:ext cx="3344058" cy="5790742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947F2C0-BBC1-E90D-5E0A-D0EE27B7694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999124" y="6276760"/>
            <a:ext cx="3145753" cy="238340"/>
          </a:xfrm>
        </p:spPr>
        <p:txBody>
          <a:bodyPr/>
          <a:lstStyle/>
          <a:p>
            <a:r>
              <a:rPr lang="en-US" sz="1200" dirty="0">
                <a:hlinkClick r:id="" action="ppaction://noaction"/>
              </a:rPr>
              <a:t>Access the text alternative for slide images.</a:t>
            </a:r>
            <a:endParaRPr lang="en-IN" sz="1200" dirty="0">
              <a:hlinkClick r:id="" action="ppaction://noaction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134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What is Meant by Statistics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342900" y="1288584"/>
            <a:ext cx="8017328" cy="1235035"/>
          </a:xfrm>
          <a:noFill/>
        </p:spPr>
        <p:txBody>
          <a:bodyPr/>
          <a:lstStyle/>
          <a:p>
            <a:r>
              <a:rPr lang="en-US" b="1" noProof="0" dirty="0">
                <a:solidFill>
                  <a:schemeClr val="tx1"/>
                </a:solidFill>
              </a:rPr>
              <a:t>Statistics</a:t>
            </a:r>
            <a:r>
              <a:rPr lang="en-US" noProof="0" dirty="0">
                <a:solidFill>
                  <a:schemeClr val="accent1"/>
                </a:solidFill>
              </a:rPr>
              <a:t> </a:t>
            </a:r>
            <a:r>
              <a:rPr lang="en-US" noProof="0" dirty="0"/>
              <a:t>The science of collecting, organizing, presenting, analyzing, and interpreting data to assist in making more effective decisions.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342900" y="2682050"/>
            <a:ext cx="8458200" cy="468678"/>
          </a:xfrm>
        </p:spPr>
        <p:txBody>
          <a:bodyPr/>
          <a:lstStyle/>
          <a:p>
            <a:r>
              <a:rPr lang="en-US" noProof="0" dirty="0"/>
              <a:t>Example: The inflation rate for the calendar year was 5.4%.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5"/>
          </p:nvPr>
        </p:nvSpPr>
        <p:spPr>
          <a:xfrm>
            <a:off x="342900" y="3316583"/>
            <a:ext cx="8458200" cy="2996639"/>
          </a:xfrm>
        </p:spPr>
        <p:txBody>
          <a:bodyPr/>
          <a:lstStyle/>
          <a:p>
            <a:pPr lvl="1"/>
            <a:r>
              <a:rPr lang="en-US" noProof="0" dirty="0">
                <a:solidFill>
                  <a:schemeClr val="tx1"/>
                </a:solidFill>
              </a:rPr>
              <a:t>We could compare this year’s inflation rate to past observations of inflation.</a:t>
            </a:r>
          </a:p>
          <a:p>
            <a:pPr lvl="1"/>
            <a:r>
              <a:rPr lang="en-US" noProof="0" dirty="0">
                <a:solidFill>
                  <a:schemeClr val="tx1"/>
                </a:solidFill>
              </a:rPr>
              <a:t>Is it higher, lower, or about the same?</a:t>
            </a:r>
          </a:p>
          <a:p>
            <a:pPr lvl="1"/>
            <a:r>
              <a:rPr lang="en-US" noProof="0" dirty="0">
                <a:solidFill>
                  <a:schemeClr val="tx1"/>
                </a:solidFill>
              </a:rPr>
              <a:t>Is there a trend of increasing or decreasing inflation?</a:t>
            </a:r>
          </a:p>
          <a:p>
            <a:pPr lvl="1"/>
            <a:r>
              <a:rPr lang="en-US" noProof="0" dirty="0">
                <a:solidFill>
                  <a:schemeClr val="tx1"/>
                </a:solidFill>
              </a:rPr>
              <a:t>Is there a relationship between interest rates and government bonds?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8605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Types of Statistics </a:t>
            </a:r>
            <a:r>
              <a:rPr lang="en-US" sz="1000" b="0" dirty="0"/>
              <a:t>1</a:t>
            </a:r>
            <a:endParaRPr lang="en-US" sz="1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342900" y="1276710"/>
            <a:ext cx="8458200" cy="1858376"/>
          </a:xfrm>
        </p:spPr>
        <p:txBody>
          <a:bodyPr/>
          <a:lstStyle/>
          <a:p>
            <a:r>
              <a:rPr lang="en-US" sz="2000" dirty="0"/>
              <a:t>There are two types of statistics: descriptive and inferential.</a:t>
            </a:r>
          </a:p>
          <a:p>
            <a:r>
              <a:rPr lang="en-US" sz="2000" dirty="0"/>
              <a:t>Descriptive statistics can be used to organize data into a meaningful form.</a:t>
            </a:r>
          </a:p>
          <a:p>
            <a:r>
              <a:rPr lang="en-US" sz="2000" dirty="0"/>
              <a:t>You can summarize data and provide information that is easy to understand.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342900" y="3206339"/>
            <a:ext cx="8458200" cy="736270"/>
          </a:xfrm>
        </p:spPr>
        <p:txBody>
          <a:bodyPr/>
          <a:lstStyle/>
          <a:p>
            <a:r>
              <a:rPr lang="en-US" sz="2000" b="1" dirty="0">
                <a:solidFill>
                  <a:schemeClr val="tx1"/>
                </a:solidFill>
              </a:rPr>
              <a:t>Descriptive Statistics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000" dirty="0"/>
              <a:t>Methods of organizing, summarizing, and presenting data in an informative way.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>
          <a:xfrm>
            <a:off x="342900" y="4013862"/>
            <a:ext cx="8458200" cy="2501238"/>
          </a:xfrm>
        </p:spPr>
        <p:txBody>
          <a:bodyPr/>
          <a:lstStyle/>
          <a:p>
            <a:pPr marL="0" lvl="1" indent="0">
              <a:buNone/>
            </a:pPr>
            <a:r>
              <a:rPr lang="en-US" sz="2000" dirty="0"/>
              <a:t>Example: There are a total of 46,837 miles of interstate highways in the U.S.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The interstate system represents 1% of the nation’s roads but carries more than 20% of the traffic.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Texas has the most interstate highways and Alaska doesn’t have any.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07526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Types of Statistics </a:t>
            </a:r>
            <a:r>
              <a:rPr lang="en-US" sz="1000" b="0" dirty="0"/>
              <a:t>2</a:t>
            </a:r>
            <a:endParaRPr lang="en-US" sz="1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342900" y="1276709"/>
            <a:ext cx="8458200" cy="1228985"/>
          </a:xfrm>
        </p:spPr>
        <p:txBody>
          <a:bodyPr/>
          <a:lstStyle/>
          <a:p>
            <a:r>
              <a:rPr lang="en-US" sz="2200" dirty="0"/>
              <a:t>Inferential statistics can be used to estimate properties of a population.</a:t>
            </a:r>
          </a:p>
          <a:p>
            <a:r>
              <a:rPr lang="en-US" sz="2200" dirty="0"/>
              <a:t>You can make decisions based on a limited set of data.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342900" y="2649780"/>
            <a:ext cx="8458200" cy="771897"/>
          </a:xfrm>
        </p:spPr>
        <p:txBody>
          <a:bodyPr/>
          <a:lstStyle/>
          <a:p>
            <a:r>
              <a:rPr lang="en-US" sz="2200" b="1" dirty="0">
                <a:solidFill>
                  <a:schemeClr val="tx1"/>
                </a:solidFill>
              </a:rPr>
              <a:t>Inferential Statistics </a:t>
            </a:r>
            <a:r>
              <a:rPr lang="en-US" sz="2200" dirty="0"/>
              <a:t>The methods used to estimate a property of a population on the basis of a sample.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>
          <a:xfrm>
            <a:off x="342900" y="3500438"/>
            <a:ext cx="8648700" cy="2732722"/>
          </a:xfrm>
        </p:spPr>
        <p:txBody>
          <a:bodyPr/>
          <a:lstStyle/>
          <a:p>
            <a:r>
              <a:rPr lang="en-US" sz="2200" dirty="0"/>
              <a:t>Example: In 2021, a vaccination for COVID-19 was freely available.</a:t>
            </a:r>
          </a:p>
          <a:p>
            <a:pPr lvl="1"/>
            <a:r>
              <a:rPr lang="en-US" sz="2200" dirty="0">
                <a:solidFill>
                  <a:schemeClr val="tx1"/>
                </a:solidFill>
              </a:rPr>
              <a:t>To determine who did not get the vaccine, random samples of people were selected and surveyed.</a:t>
            </a:r>
          </a:p>
          <a:p>
            <a:pPr lvl="1"/>
            <a:r>
              <a:rPr lang="en-US" sz="2200" dirty="0">
                <a:solidFill>
                  <a:schemeClr val="tx1"/>
                </a:solidFill>
              </a:rPr>
              <a:t>What is the proportion of people that did not get the vaccine?</a:t>
            </a:r>
            <a:endParaRPr lang="en-US" sz="220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36362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noProof="0" dirty="0"/>
              <a:t>Types of Statistics </a:t>
            </a:r>
            <a:r>
              <a:rPr lang="en-US" sz="1000" b="0" noProof="0" dirty="0"/>
              <a:t>3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1"/>
          </p:nvPr>
        </p:nvSpPr>
        <p:spPr>
          <a:xfrm>
            <a:off x="342900" y="1276710"/>
            <a:ext cx="8458200" cy="1217108"/>
          </a:xfrm>
        </p:spPr>
        <p:txBody>
          <a:bodyPr/>
          <a:lstStyle/>
          <a:p>
            <a:r>
              <a:rPr lang="en-US" b="1" noProof="0" dirty="0">
                <a:solidFill>
                  <a:schemeClr val="tx1"/>
                </a:solidFill>
              </a:rPr>
              <a:t>Population</a:t>
            </a:r>
            <a:r>
              <a:rPr lang="en-US" noProof="0" dirty="0">
                <a:solidFill>
                  <a:schemeClr val="tx1"/>
                </a:solidFill>
              </a:rPr>
              <a:t> The entire set of individuals or objects of interest or the measurements obtained from all individuals or objects of interest.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342900" y="2553193"/>
            <a:ext cx="8458200" cy="498765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Sample</a:t>
            </a:r>
            <a:r>
              <a:rPr lang="en-US" dirty="0">
                <a:solidFill>
                  <a:schemeClr val="tx1"/>
                </a:solidFill>
              </a:rPr>
              <a:t> A portion or part of the population of interest.</a:t>
            </a:r>
          </a:p>
        </p:txBody>
      </p:sp>
      <p:pic>
        <p:nvPicPr>
          <p:cNvPr id="2" name="Picture 1" descr="Graphic showing that the population consists of all items and the sample is a selection of items from the population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9155" y="3209947"/>
            <a:ext cx="5285690" cy="2908044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2992582" y="6324600"/>
            <a:ext cx="3158836" cy="190500"/>
          </a:xfrm>
        </p:spPr>
        <p:txBody>
          <a:bodyPr anchor="ctr"/>
          <a:lstStyle/>
          <a:p>
            <a:r>
              <a:rPr lang="en-US" sz="1200" noProof="0" dirty="0">
                <a:hlinkClick r:id="" action="ppaction://noaction"/>
              </a:rPr>
              <a:t>Access the text alternative for slide images.</a:t>
            </a:r>
            <a:endParaRPr lang="en-US" sz="1200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8085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Types of Variables </a:t>
            </a:r>
            <a:r>
              <a:rPr lang="en-US" sz="1000" b="0" dirty="0"/>
              <a:t>1</a:t>
            </a:r>
            <a:endParaRPr lang="en-US" sz="1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342900" y="1276710"/>
            <a:ext cx="8458200" cy="480838"/>
          </a:xfrm>
        </p:spPr>
        <p:txBody>
          <a:bodyPr/>
          <a:lstStyle/>
          <a:p>
            <a:pPr marL="291600" indent="-291600">
              <a:buFont typeface="Arial" panose="020B0604020202020204" pitchFamily="34" charset="0"/>
              <a:buChar char="•"/>
            </a:pPr>
            <a:r>
              <a:rPr lang="en-US" dirty="0"/>
              <a:t>There are two basic types of variables.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342900" y="1821119"/>
            <a:ext cx="8458200" cy="1302096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Qualitative Variable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/>
              <a:t>An object or individual is observed and recorded as a non-numeric characteristic or attribute.</a:t>
            </a:r>
          </a:p>
          <a:p>
            <a:r>
              <a:rPr lang="en-US" dirty="0"/>
              <a:t>Examples: Gender, state of birth, eye color.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>
          <a:xfrm>
            <a:off x="342900" y="3186786"/>
            <a:ext cx="8458200" cy="1349588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Quantitative Variable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/>
              <a:t>A variable that is reported numerically.</a:t>
            </a:r>
          </a:p>
          <a:p>
            <a:r>
              <a:rPr lang="en-US" dirty="0"/>
              <a:t>Examples: Balance in your checking account, the life of a car battery, the number of people employed by a company.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71179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noProof="0" dirty="0"/>
              <a:t>Types of Variables </a:t>
            </a:r>
            <a:r>
              <a:rPr lang="en-US" sz="1000" b="0" noProof="0" dirty="0"/>
              <a:t>2</a:t>
            </a:r>
          </a:p>
        </p:txBody>
      </p:sp>
      <p:pic>
        <p:nvPicPr>
          <p:cNvPr id="9" name="Picture 8" descr="Diagram showing the breakdown of types of variables and examples of each type of variable.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137" y="1268413"/>
            <a:ext cx="6927726" cy="4713646"/>
          </a:xfrm>
          <a:prstGeom prst="rect">
            <a:avLst/>
          </a:prstGeom>
        </p:spPr>
      </p:pic>
      <p:sp>
        <p:nvSpPr>
          <p:cNvPr id="15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2980707" y="6324600"/>
            <a:ext cx="3182588" cy="190500"/>
          </a:xfrm>
        </p:spPr>
        <p:txBody>
          <a:bodyPr anchor="ctr"/>
          <a:lstStyle/>
          <a:p>
            <a:r>
              <a:rPr lang="en-US" sz="1200" noProof="0" dirty="0">
                <a:hlinkClick r:id="" action="ppaction://noaction"/>
              </a:rPr>
              <a:t>Access the text alternative for slide images.</a:t>
            </a:r>
            <a:endParaRPr lang="en-US" sz="1200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593446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Slides Master">
  <a:themeElements>
    <a:clrScheme name="MHE PPT Theme Colors 06 15 18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E21A23"/>
      </a:accent1>
      <a:accent2>
        <a:srgbClr val="FFB600"/>
      </a:accent2>
      <a:accent3>
        <a:srgbClr val="625D9C"/>
      </a:accent3>
      <a:accent4>
        <a:srgbClr val="AF1858"/>
      </a:accent4>
      <a:accent5>
        <a:srgbClr val="692146"/>
      </a:accent5>
      <a:accent6>
        <a:srgbClr val="EC7700"/>
      </a:accent6>
      <a:hlink>
        <a:srgbClr val="625D9C"/>
      </a:hlink>
      <a:folHlink>
        <a:srgbClr val="373A36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MHHE_Generic Accessible PPT Template_Editorial_v9_2019.potx" id="{41975DA0-F041-4DB0-8948-AC3BFD0C25BA}" vid="{84F6219E-3D47-41AC-9893-1108D06AA07D}"/>
    </a:ext>
  </a:extLst>
</a:theme>
</file>

<file path=ppt/theme/theme2.xml><?xml version="1.0" encoding="utf-8"?>
<a:theme xmlns:a="http://schemas.openxmlformats.org/drawingml/2006/main" name="MainContentSlideMaster">
  <a:themeElements>
    <a:clrScheme name="Custom 164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E21A23"/>
      </a:accent1>
      <a:accent2>
        <a:srgbClr val="FFB600"/>
      </a:accent2>
      <a:accent3>
        <a:srgbClr val="625D9C"/>
      </a:accent3>
      <a:accent4>
        <a:srgbClr val="AF1858"/>
      </a:accent4>
      <a:accent5>
        <a:srgbClr val="692146"/>
      </a:accent5>
      <a:accent6>
        <a:srgbClr val="EC7700"/>
      </a:accent6>
      <a:hlink>
        <a:srgbClr val="002060"/>
      </a:hlink>
      <a:folHlink>
        <a:srgbClr val="00206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MHHE_Generic Accessible PPT Template_Editorial_v9_2019.potx" id="{41975DA0-F041-4DB0-8948-AC3BFD0C25BA}" vid="{B385948E-CF34-4CE8-9AC7-28DE40FDC656}"/>
    </a:ext>
  </a:extLst>
</a:theme>
</file>

<file path=ppt/theme/theme3.xml><?xml version="1.0" encoding="utf-8"?>
<a:theme xmlns:a="http://schemas.openxmlformats.org/drawingml/2006/main" name="ClosingMaster">
  <a:themeElements>
    <a:clrScheme name="MHE PPT Theme Colors 06 15 18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E21A23"/>
      </a:accent1>
      <a:accent2>
        <a:srgbClr val="FFB600"/>
      </a:accent2>
      <a:accent3>
        <a:srgbClr val="625D9C"/>
      </a:accent3>
      <a:accent4>
        <a:srgbClr val="AF1858"/>
      </a:accent4>
      <a:accent5>
        <a:srgbClr val="692146"/>
      </a:accent5>
      <a:accent6>
        <a:srgbClr val="EC7700"/>
      </a:accent6>
      <a:hlink>
        <a:srgbClr val="625D9C"/>
      </a:hlink>
      <a:folHlink>
        <a:srgbClr val="373A36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MHHE_Generic Accessible PPT Template_Editorial_v9_2019.potx" id="{41975DA0-F041-4DB0-8948-AC3BFD0C25BA}" vid="{FEE61EC3-6634-45B5-BF77-FBC9B835BC79}"/>
    </a:ext>
  </a:extLst>
</a:theme>
</file>

<file path=ppt/theme/theme4.xml><?xml version="1.0" encoding="utf-8"?>
<a:theme xmlns:a="http://schemas.openxmlformats.org/drawingml/2006/main" name="DividerSlideMaster">
  <a:themeElements>
    <a:clrScheme name="MHE PPT Theme Colors 06 15 18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E21A23"/>
      </a:accent1>
      <a:accent2>
        <a:srgbClr val="FFB600"/>
      </a:accent2>
      <a:accent3>
        <a:srgbClr val="625D9C"/>
      </a:accent3>
      <a:accent4>
        <a:srgbClr val="AF1858"/>
      </a:accent4>
      <a:accent5>
        <a:srgbClr val="692146"/>
      </a:accent5>
      <a:accent6>
        <a:srgbClr val="EC7700"/>
      </a:accent6>
      <a:hlink>
        <a:srgbClr val="625D9C"/>
      </a:hlink>
      <a:folHlink>
        <a:srgbClr val="373A36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MHHE_Generic Accessible PPT Template_Editorial_v9_2019.potx" id="{41975DA0-F041-4DB0-8948-AC3BFD0C25BA}" vid="{A15A20A0-BEE6-47A5-BC6B-F87134FBF13C}"/>
    </a:ext>
  </a:extLst>
</a:theme>
</file>

<file path=ppt/theme/theme5.xml><?xml version="1.0" encoding="utf-8"?>
<a:theme xmlns:a="http://schemas.openxmlformats.org/drawingml/2006/main" name="ImageDescriptionAppendixSlideMaster">
  <a:themeElements>
    <a:clrScheme name="Custom 163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E21A23"/>
      </a:accent1>
      <a:accent2>
        <a:srgbClr val="FFB600"/>
      </a:accent2>
      <a:accent3>
        <a:srgbClr val="625D9C"/>
      </a:accent3>
      <a:accent4>
        <a:srgbClr val="AF1858"/>
      </a:accent4>
      <a:accent5>
        <a:srgbClr val="692146"/>
      </a:accent5>
      <a:accent6>
        <a:srgbClr val="EC7700"/>
      </a:accent6>
      <a:hlink>
        <a:srgbClr val="002060"/>
      </a:hlink>
      <a:folHlink>
        <a:srgbClr val="00206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MHHE_Generic Accessible PPT Template_Editorial_v9_2019.potx" id="{41975DA0-F041-4DB0-8948-AC3BFD0C25BA}" vid="{22313DF8-AA3F-4A8D-9652-6DDC53D759ED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Nickels_UB13e_PPT_Instructor_Ch03</Template>
  <TotalTime>6849</TotalTime>
  <Words>1393</Words>
  <Application>Microsoft Office PowerPoint</Application>
  <PresentationFormat>On-screen Show (4:3)</PresentationFormat>
  <Paragraphs>150</Paragraphs>
  <Slides>20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Title Slides Master</vt:lpstr>
      <vt:lpstr>MainContentSlideMaster</vt:lpstr>
      <vt:lpstr>ClosingMaster</vt:lpstr>
      <vt:lpstr>DividerSlideMaster</vt:lpstr>
      <vt:lpstr>ImageDescriptionAppendixSlideMaster</vt:lpstr>
      <vt:lpstr>Chapter 1</vt:lpstr>
      <vt:lpstr>Learning Objectives</vt:lpstr>
      <vt:lpstr>Why Study Statistics</vt:lpstr>
      <vt:lpstr>What is Meant by Statistics</vt:lpstr>
      <vt:lpstr>Types of Statistics 1</vt:lpstr>
      <vt:lpstr>Types of Statistics 2</vt:lpstr>
      <vt:lpstr>Types of Statistics 3</vt:lpstr>
      <vt:lpstr>Types of Variables 1</vt:lpstr>
      <vt:lpstr>Types of Variables 2</vt:lpstr>
      <vt:lpstr>Types of Variables 3</vt:lpstr>
      <vt:lpstr>Levels of Measurement 1</vt:lpstr>
      <vt:lpstr>Levels of Measurement 2</vt:lpstr>
      <vt:lpstr>Levels of Measurement 3</vt:lpstr>
      <vt:lpstr>Levels of Measurement 4</vt:lpstr>
      <vt:lpstr>Levels of Measurement 5</vt:lpstr>
      <vt:lpstr>Ethics and Statistics</vt:lpstr>
      <vt:lpstr>Chapter 1 Practice Problems</vt:lpstr>
      <vt:lpstr>Question 1</vt:lpstr>
      <vt:lpstr>Question 13</vt:lpstr>
      <vt:lpstr>End of Main Content</vt:lpstr>
    </vt:vector>
  </TitlesOfParts>
  <Company>McGraw Hill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</dc:title>
  <dc:creator>Nur Aishah</dc:creator>
  <cp:keywords/>
  <cp:lastModifiedBy>NUR AISHAH BINTI AWI</cp:lastModifiedBy>
  <cp:revision>2179</cp:revision>
  <dcterms:created xsi:type="dcterms:W3CDTF">2020-12-08T04:00:13Z</dcterms:created>
  <dcterms:modified xsi:type="dcterms:W3CDTF">2025-03-14T09:02:50Z</dcterms:modified>
</cp:coreProperties>
</file>